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9" r:id="rId3"/>
    <p:sldId id="268" r:id="rId4"/>
    <p:sldId id="269" r:id="rId5"/>
    <p:sldId id="260" r:id="rId6"/>
    <p:sldId id="261" r:id="rId7"/>
    <p:sldId id="262" r:id="rId8"/>
    <p:sldId id="263" r:id="rId9"/>
    <p:sldId id="264" r:id="rId10"/>
    <p:sldId id="265" r:id="rId11"/>
    <p:sldId id="257" r:id="rId12"/>
    <p:sldId id="258" r:id="rId13"/>
    <p:sldId id="267" r:id="rId14"/>
    <p:sldId id="275" r:id="rId15"/>
    <p:sldId id="276" r:id="rId16"/>
    <p:sldId id="270" r:id="rId17"/>
    <p:sldId id="272" r:id="rId18"/>
    <p:sldId id="273" r:id="rId19"/>
    <p:sldId id="274" r:id="rId20"/>
    <p:sldId id="277" r:id="rId21"/>
    <p:sldId id="278" r:id="rId22"/>
    <p:sldId id="280" r:id="rId23"/>
    <p:sldId id="281" r:id="rId24"/>
    <p:sldId id="282" r:id="rId25"/>
    <p:sldId id="283" r:id="rId26"/>
    <p:sldId id="271" r:id="rId27"/>
    <p:sldId id="284" r:id="rId28"/>
    <p:sldId id="27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A44755-EF98-1F45-87F9-62974494FE25}" v="170" dt="2024-05-09T22:23:03.1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7"/>
    <p:restoredTop sz="94710"/>
  </p:normalViewPr>
  <p:slideViewPr>
    <p:cSldViewPr snapToGrid="0">
      <p:cViewPr varScale="1">
        <p:scale>
          <a:sx n="146" d="100"/>
          <a:sy n="146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inaldo Lepsch" userId="84f0796c2cdd116d" providerId="LiveId" clId="{1CA44755-EF98-1F45-87F9-62974494FE25}"/>
    <pc:docChg chg="undo custSel addSld delSld modSld sldOrd modMainMaster">
      <pc:chgData name="Reinaldo Lepsch" userId="84f0796c2cdd116d" providerId="LiveId" clId="{1CA44755-EF98-1F45-87F9-62974494FE25}" dt="2024-05-09T22:30:28.585" v="5724" actId="123"/>
      <pc:docMkLst>
        <pc:docMk/>
      </pc:docMkLst>
      <pc:sldChg chg="addSp delSp modSp mod setBg">
        <pc:chgData name="Reinaldo Lepsch" userId="84f0796c2cdd116d" providerId="LiveId" clId="{1CA44755-EF98-1F45-87F9-62974494FE25}" dt="2024-05-09T14:00:59.851" v="1605" actId="113"/>
        <pc:sldMkLst>
          <pc:docMk/>
          <pc:sldMk cId="4244861814" sldId="256"/>
        </pc:sldMkLst>
        <pc:spChg chg="mod">
          <ac:chgData name="Reinaldo Lepsch" userId="84f0796c2cdd116d" providerId="LiveId" clId="{1CA44755-EF98-1F45-87F9-62974494FE25}" dt="2024-05-09T14:00:59.851" v="1605" actId="113"/>
          <ac:spMkLst>
            <pc:docMk/>
            <pc:sldMk cId="4244861814" sldId="256"/>
            <ac:spMk id="2" creationId="{5E10EBF3-1972-8C17-7285-09AA035C9C64}"/>
          </ac:spMkLst>
        </pc:spChg>
        <pc:spChg chg="mod">
          <ac:chgData name="Reinaldo Lepsch" userId="84f0796c2cdd116d" providerId="LiveId" clId="{1CA44755-EF98-1F45-87F9-62974494FE25}" dt="2024-05-08T21:45:13.165" v="717" actId="26606"/>
          <ac:spMkLst>
            <pc:docMk/>
            <pc:sldMk cId="4244861814" sldId="256"/>
            <ac:spMk id="3" creationId="{26A428E4-0EBF-2548-5D13-DA6FDFBF7484}"/>
          </ac:spMkLst>
        </pc:spChg>
        <pc:spChg chg="add del">
          <ac:chgData name="Reinaldo Lepsch" userId="84f0796c2cdd116d" providerId="LiveId" clId="{1CA44755-EF98-1F45-87F9-62974494FE25}" dt="2024-05-08T21:45:13.165" v="717" actId="26606"/>
          <ac:spMkLst>
            <pc:docMk/>
            <pc:sldMk cId="4244861814" sldId="256"/>
            <ac:spMk id="9" creationId="{E2BA2BD9-7B54-4190-8F06-3EF3658A0020}"/>
          </ac:spMkLst>
        </pc:spChg>
        <pc:spChg chg="add del">
          <ac:chgData name="Reinaldo Lepsch" userId="84f0796c2cdd116d" providerId="LiveId" clId="{1CA44755-EF98-1F45-87F9-62974494FE25}" dt="2024-05-08T21:45:13.165" v="717" actId="26606"/>
          <ac:spMkLst>
            <pc:docMk/>
            <pc:sldMk cId="4244861814" sldId="256"/>
            <ac:spMk id="11" creationId="{184F9D61-9303-40B4-9F7E-66A9B4EDC458}"/>
          </ac:spMkLst>
        </pc:spChg>
        <pc:spChg chg="add del">
          <ac:chgData name="Reinaldo Lepsch" userId="84f0796c2cdd116d" providerId="LiveId" clId="{1CA44755-EF98-1F45-87F9-62974494FE25}" dt="2024-05-08T21:45:13.165" v="717" actId="26606"/>
          <ac:spMkLst>
            <pc:docMk/>
            <pc:sldMk cId="4244861814" sldId="256"/>
            <ac:spMk id="13" creationId="{648D746A-0359-4EAE-8CF9-062E281698EC}"/>
          </ac:spMkLst>
        </pc:spChg>
        <pc:spChg chg="add del">
          <ac:chgData name="Reinaldo Lepsch" userId="84f0796c2cdd116d" providerId="LiveId" clId="{1CA44755-EF98-1F45-87F9-62974494FE25}" dt="2024-05-08T21:45:13.138" v="716" actId="26606"/>
          <ac:spMkLst>
            <pc:docMk/>
            <pc:sldMk cId="4244861814" sldId="256"/>
            <ac:spMk id="18" creationId="{9C6777B5-64F4-4200-B099-34168B69FE53}"/>
          </ac:spMkLst>
        </pc:spChg>
        <pc:spChg chg="add del">
          <ac:chgData name="Reinaldo Lepsch" userId="84f0796c2cdd116d" providerId="LiveId" clId="{1CA44755-EF98-1F45-87F9-62974494FE25}" dt="2024-05-08T21:45:13.138" v="716" actId="26606"/>
          <ac:spMkLst>
            <pc:docMk/>
            <pc:sldMk cId="4244861814" sldId="256"/>
            <ac:spMk id="20" creationId="{9B37791B-B040-4694-BFDC-8DD132D86E8E}"/>
          </ac:spMkLst>
        </pc:spChg>
        <pc:spChg chg="add">
          <ac:chgData name="Reinaldo Lepsch" userId="84f0796c2cdd116d" providerId="LiveId" clId="{1CA44755-EF98-1F45-87F9-62974494FE25}" dt="2024-05-08T21:45:13.165" v="717" actId="26606"/>
          <ac:spMkLst>
            <pc:docMk/>
            <pc:sldMk cId="4244861814" sldId="256"/>
            <ac:spMk id="26" creationId="{657F69E0-C4B0-4BEC-A689-4F8D877F05D4}"/>
          </ac:spMkLst>
        </pc:spChg>
        <pc:spChg chg="add">
          <ac:chgData name="Reinaldo Lepsch" userId="84f0796c2cdd116d" providerId="LiveId" clId="{1CA44755-EF98-1F45-87F9-62974494FE25}" dt="2024-05-08T21:45:13.165" v="717" actId="26606"/>
          <ac:spMkLst>
            <pc:docMk/>
            <pc:sldMk cId="4244861814" sldId="256"/>
            <ac:spMk id="27" creationId="{9F6380B4-6A1C-481E-8408-B4E6C75B9B81}"/>
          </ac:spMkLst>
        </pc:spChg>
        <pc:grpChg chg="add del">
          <ac:chgData name="Reinaldo Lepsch" userId="84f0796c2cdd116d" providerId="LiveId" clId="{1CA44755-EF98-1F45-87F9-62974494FE25}" dt="2024-05-08T21:45:13.138" v="716" actId="26606"/>
          <ac:grpSpMkLst>
            <pc:docMk/>
            <pc:sldMk cId="4244861814" sldId="256"/>
            <ac:grpSpMk id="22" creationId="{4252769E-B9F0-4068-A645-5BBEF16E9C28}"/>
          </ac:grpSpMkLst>
        </pc:grpChg>
        <pc:picChg chg="add mod">
          <ac:chgData name="Reinaldo Lepsch" userId="84f0796c2cdd116d" providerId="LiveId" clId="{1CA44755-EF98-1F45-87F9-62974494FE25}" dt="2024-05-08T21:45:13.165" v="717" actId="26606"/>
          <ac:picMkLst>
            <pc:docMk/>
            <pc:sldMk cId="4244861814" sldId="256"/>
            <ac:picMk id="5" creationId="{51F829F2-1D5D-82A3-D428-FDB605FC5FFF}"/>
          </ac:picMkLst>
        </pc:picChg>
        <pc:picChg chg="add mod">
          <ac:chgData name="Reinaldo Lepsch" userId="84f0796c2cdd116d" providerId="LiveId" clId="{1CA44755-EF98-1F45-87F9-62974494FE25}" dt="2024-05-09T14:00:46.404" v="1604" actId="1076"/>
          <ac:picMkLst>
            <pc:docMk/>
            <pc:sldMk cId="4244861814" sldId="256"/>
            <ac:picMk id="6" creationId="{17D37D2D-47CC-340E-CA62-7B8A75E06AA2}"/>
          </ac:picMkLst>
        </pc:picChg>
      </pc:sldChg>
      <pc:sldChg chg="addSp delSp modSp mod">
        <pc:chgData name="Reinaldo Lepsch" userId="84f0796c2cdd116d" providerId="LiveId" clId="{1CA44755-EF98-1F45-87F9-62974494FE25}" dt="2024-05-09T14:07:38.376" v="1610"/>
        <pc:sldMkLst>
          <pc:docMk/>
          <pc:sldMk cId="2606790288" sldId="257"/>
        </pc:sldMkLst>
        <pc:spChg chg="mod">
          <ac:chgData name="Reinaldo Lepsch" userId="84f0796c2cdd116d" providerId="LiveId" clId="{1CA44755-EF98-1F45-87F9-62974494FE25}" dt="2024-05-08T22:04:10.993" v="905" actId="113"/>
          <ac:spMkLst>
            <pc:docMk/>
            <pc:sldMk cId="2606790288" sldId="257"/>
            <ac:spMk id="2" creationId="{8C1210A1-FA7C-BB14-B4BB-ED4B7261D74A}"/>
          </ac:spMkLst>
        </pc:spChg>
        <pc:spChg chg="add mod">
          <ac:chgData name="Reinaldo Lepsch" userId="84f0796c2cdd116d" providerId="LiveId" clId="{1CA44755-EF98-1F45-87F9-62974494FE25}" dt="2024-05-09T14:07:38.376" v="1610"/>
          <ac:spMkLst>
            <pc:docMk/>
            <pc:sldMk cId="2606790288" sldId="257"/>
            <ac:spMk id="3" creationId="{89C92094-2EB9-91E2-5866-9F1A2FADD9DC}"/>
          </ac:spMkLst>
        </pc:spChg>
        <pc:spChg chg="mod">
          <ac:chgData name="Reinaldo Lepsch" userId="84f0796c2cdd116d" providerId="LiveId" clId="{1CA44755-EF98-1F45-87F9-62974494FE25}" dt="2024-05-08T17:54:34.101" v="63" actId="1076"/>
          <ac:spMkLst>
            <pc:docMk/>
            <pc:sldMk cId="2606790288" sldId="257"/>
            <ac:spMk id="22" creationId="{FE91D4C2-ACBD-5DEF-2964-E694E157FF86}"/>
          </ac:spMkLst>
        </pc:spChg>
        <pc:spChg chg="mod">
          <ac:chgData name="Reinaldo Lepsch" userId="84f0796c2cdd116d" providerId="LiveId" clId="{1CA44755-EF98-1F45-87F9-62974494FE25}" dt="2024-05-08T17:55:12.239" v="69" actId="1076"/>
          <ac:spMkLst>
            <pc:docMk/>
            <pc:sldMk cId="2606790288" sldId="257"/>
            <ac:spMk id="29" creationId="{8AC31DB5-FAB2-2B21-2FCD-7B71AC8E11F2}"/>
          </ac:spMkLst>
        </pc:spChg>
        <pc:spChg chg="mod">
          <ac:chgData name="Reinaldo Lepsch" userId="84f0796c2cdd116d" providerId="LiveId" clId="{1CA44755-EF98-1F45-87F9-62974494FE25}" dt="2024-05-08T17:55:27.030" v="79" actId="1037"/>
          <ac:spMkLst>
            <pc:docMk/>
            <pc:sldMk cId="2606790288" sldId="257"/>
            <ac:spMk id="30" creationId="{7523971B-A484-6EDB-12F9-D4694732D25A}"/>
          </ac:spMkLst>
        </pc:spChg>
        <pc:spChg chg="mod">
          <ac:chgData name="Reinaldo Lepsch" userId="84f0796c2cdd116d" providerId="LiveId" clId="{1CA44755-EF98-1F45-87F9-62974494FE25}" dt="2024-05-08T17:55:42.737" v="93" actId="1036"/>
          <ac:spMkLst>
            <pc:docMk/>
            <pc:sldMk cId="2606790288" sldId="257"/>
            <ac:spMk id="31" creationId="{02FC5DB2-56C1-D9B8-130E-D15D4F70D058}"/>
          </ac:spMkLst>
        </pc:spChg>
        <pc:spChg chg="mod">
          <ac:chgData name="Reinaldo Lepsch" userId="84f0796c2cdd116d" providerId="LiveId" clId="{1CA44755-EF98-1F45-87F9-62974494FE25}" dt="2024-05-08T17:52:23.028" v="48" actId="1036"/>
          <ac:spMkLst>
            <pc:docMk/>
            <pc:sldMk cId="2606790288" sldId="257"/>
            <ac:spMk id="36" creationId="{276206B4-D692-9C78-4A0D-EDF0E4575679}"/>
          </ac:spMkLst>
        </pc:spChg>
        <pc:spChg chg="add mod">
          <ac:chgData name="Reinaldo Lepsch" userId="84f0796c2cdd116d" providerId="LiveId" clId="{1CA44755-EF98-1F45-87F9-62974494FE25}" dt="2024-05-08T17:53:08.135" v="51" actId="1076"/>
          <ac:spMkLst>
            <pc:docMk/>
            <pc:sldMk cId="2606790288" sldId="257"/>
            <ac:spMk id="59" creationId="{EC303A5B-6416-CD1B-6517-9A02B92D4348}"/>
          </ac:spMkLst>
        </pc:spChg>
        <pc:spChg chg="add mod">
          <ac:chgData name="Reinaldo Lepsch" userId="84f0796c2cdd116d" providerId="LiveId" clId="{1CA44755-EF98-1F45-87F9-62974494FE25}" dt="2024-05-08T17:54:00.126" v="60" actId="1076"/>
          <ac:spMkLst>
            <pc:docMk/>
            <pc:sldMk cId="2606790288" sldId="257"/>
            <ac:spMk id="66" creationId="{ED9D35E9-9E03-BBD6-70B6-A6E570123B75}"/>
          </ac:spMkLst>
        </pc:spChg>
        <pc:spChg chg="mod">
          <ac:chgData name="Reinaldo Lepsch" userId="84f0796c2cdd116d" providerId="LiveId" clId="{1CA44755-EF98-1F45-87F9-62974494FE25}" dt="2024-05-08T18:59:22.689" v="96" actId="27803"/>
          <ac:spMkLst>
            <pc:docMk/>
            <pc:sldMk cId="2606790288" sldId="257"/>
            <ac:spMk id="74" creationId="{61DFCBA2-4F94-98AC-1737-96C95B7E3349}"/>
          </ac:spMkLst>
        </pc:spChg>
        <pc:spChg chg="add mod">
          <ac:chgData name="Reinaldo Lepsch" userId="84f0796c2cdd116d" providerId="LiveId" clId="{1CA44755-EF98-1F45-87F9-62974494FE25}" dt="2024-05-08T19:00:15.769" v="114" actId="1076"/>
          <ac:spMkLst>
            <pc:docMk/>
            <pc:sldMk cId="2606790288" sldId="257"/>
            <ac:spMk id="75" creationId="{81CBDDDF-9E63-187C-3928-89B62CE0B019}"/>
          </ac:spMkLst>
        </pc:spChg>
        <pc:spChg chg="add mod">
          <ac:chgData name="Reinaldo Lepsch" userId="84f0796c2cdd116d" providerId="LiveId" clId="{1CA44755-EF98-1F45-87F9-62974494FE25}" dt="2024-05-08T19:00:53.246" v="127" actId="20577"/>
          <ac:spMkLst>
            <pc:docMk/>
            <pc:sldMk cId="2606790288" sldId="257"/>
            <ac:spMk id="77" creationId="{55A93CE8-0CA3-C684-D719-E86F19739962}"/>
          </ac:spMkLst>
        </pc:spChg>
        <pc:spChg chg="add mod">
          <ac:chgData name="Reinaldo Lepsch" userId="84f0796c2cdd116d" providerId="LiveId" clId="{1CA44755-EF98-1F45-87F9-62974494FE25}" dt="2024-05-09T01:55:54.341" v="1113"/>
          <ac:spMkLst>
            <pc:docMk/>
            <pc:sldMk cId="2606790288" sldId="257"/>
            <ac:spMk id="91" creationId="{155576F4-951D-F9CF-2C54-FAADA49A1A26}"/>
          </ac:spMkLst>
        </pc:spChg>
        <pc:spChg chg="add mod">
          <ac:chgData name="Reinaldo Lepsch" userId="84f0796c2cdd116d" providerId="LiveId" clId="{1CA44755-EF98-1F45-87F9-62974494FE25}" dt="2024-05-09T01:55:54.341" v="1113"/>
          <ac:spMkLst>
            <pc:docMk/>
            <pc:sldMk cId="2606790288" sldId="257"/>
            <ac:spMk id="92" creationId="{C5CA7872-24AE-2318-A017-47B057301160}"/>
          </ac:spMkLst>
        </pc:spChg>
        <pc:grpChg chg="del mod">
          <ac:chgData name="Reinaldo Lepsch" userId="84f0796c2cdd116d" providerId="LiveId" clId="{1CA44755-EF98-1F45-87F9-62974494FE25}" dt="2024-05-08T19:02:24.837" v="133"/>
          <ac:grpSpMkLst>
            <pc:docMk/>
            <pc:sldMk cId="2606790288" sldId="257"/>
            <ac:grpSpMk id="81" creationId="{82D6D6D6-1DBA-98DB-B614-C6E9E042F8CB}"/>
          </ac:grpSpMkLst>
        </pc:grpChg>
        <pc:grpChg chg="del mod">
          <ac:chgData name="Reinaldo Lepsch" userId="84f0796c2cdd116d" providerId="LiveId" clId="{1CA44755-EF98-1F45-87F9-62974494FE25}" dt="2024-05-08T19:02:46.935" v="136"/>
          <ac:grpSpMkLst>
            <pc:docMk/>
            <pc:sldMk cId="2606790288" sldId="257"/>
            <ac:grpSpMk id="83" creationId="{3B47CB72-E46E-E7D0-4B1B-16B4CB971207}"/>
          </ac:grpSpMkLst>
        </pc:grpChg>
        <pc:grpChg chg="del mod">
          <ac:chgData name="Reinaldo Lepsch" userId="84f0796c2cdd116d" providerId="LiveId" clId="{1CA44755-EF98-1F45-87F9-62974494FE25}" dt="2024-05-08T19:02:46.935" v="136"/>
          <ac:grpSpMkLst>
            <pc:docMk/>
            <pc:sldMk cId="2606790288" sldId="257"/>
            <ac:grpSpMk id="86" creationId="{4CD3039A-938E-F76F-53B6-A5A51A76D773}"/>
          </ac:grpSpMkLst>
        </pc:grpChg>
        <pc:grpChg chg="del mod">
          <ac:chgData name="Reinaldo Lepsch" userId="84f0796c2cdd116d" providerId="LiveId" clId="{1CA44755-EF98-1F45-87F9-62974494FE25}" dt="2024-05-08T19:02:52.298" v="138"/>
          <ac:grpSpMkLst>
            <pc:docMk/>
            <pc:sldMk cId="2606790288" sldId="257"/>
            <ac:grpSpMk id="87" creationId="{1EFD8B04-4C10-5B7D-3AE1-794F40A41007}"/>
          </ac:grpSpMkLst>
        </pc:grpChg>
        <pc:grpChg chg="del mod">
          <ac:chgData name="Reinaldo Lepsch" userId="84f0796c2cdd116d" providerId="LiveId" clId="{1CA44755-EF98-1F45-87F9-62974494FE25}" dt="2024-05-08T19:04:16.707" v="146" actId="478"/>
          <ac:grpSpMkLst>
            <pc:docMk/>
            <pc:sldMk cId="2606790288" sldId="257"/>
            <ac:grpSpMk id="89" creationId="{6FE1CDF9-A230-3979-04FF-283E11CBF232}"/>
          </ac:grpSpMkLst>
        </pc:grpChg>
        <pc:picChg chg="add del mod">
          <ac:chgData name="Reinaldo Lepsch" userId="84f0796c2cdd116d" providerId="LiveId" clId="{1CA44755-EF98-1F45-87F9-62974494FE25}" dt="2024-05-08T18:59:42.989" v="99" actId="1076"/>
          <ac:picMkLst>
            <pc:docMk/>
            <pc:sldMk cId="2606790288" sldId="257"/>
            <ac:picMk id="73" creationId="{61DFCBA2-4F94-98AC-1737-96C95B7E3349}"/>
          </ac:picMkLst>
        </pc:picChg>
        <pc:picChg chg="add mod">
          <ac:chgData name="Reinaldo Lepsch" userId="84f0796c2cdd116d" providerId="LiveId" clId="{1CA44755-EF98-1F45-87F9-62974494FE25}" dt="2024-05-08T19:00:30.635" v="116" actId="1076"/>
          <ac:picMkLst>
            <pc:docMk/>
            <pc:sldMk cId="2606790288" sldId="257"/>
            <ac:picMk id="76" creationId="{98541101-1EC3-2901-F014-5F48889E79E5}"/>
          </ac:picMkLst>
        </pc:picChg>
        <pc:inkChg chg="add del mod">
          <ac:chgData name="Reinaldo Lepsch" userId="84f0796c2cdd116d" providerId="LiveId" clId="{1CA44755-EF98-1F45-87F9-62974494FE25}" dt="2024-05-08T19:04:09.535" v="144" actId="478"/>
          <ac:inkMkLst>
            <pc:docMk/>
            <pc:sldMk cId="2606790288" sldId="257"/>
            <ac:inkMk id="78" creationId="{2E144EFC-D942-6970-77D1-9E406B920870}"/>
          </ac:inkMkLst>
        </pc:inkChg>
        <pc:inkChg chg="add mod">
          <ac:chgData name="Reinaldo Lepsch" userId="84f0796c2cdd116d" providerId="LiveId" clId="{1CA44755-EF98-1F45-87F9-62974494FE25}" dt="2024-05-08T19:02:52.298" v="138"/>
          <ac:inkMkLst>
            <pc:docMk/>
            <pc:sldMk cId="2606790288" sldId="257"/>
            <ac:inkMk id="79" creationId="{4C89C66A-A8D1-AF10-5EB4-81AD67E8AD50}"/>
          </ac:inkMkLst>
        </pc:inkChg>
        <pc:inkChg chg="add del mod">
          <ac:chgData name="Reinaldo Lepsch" userId="84f0796c2cdd116d" providerId="LiveId" clId="{1CA44755-EF98-1F45-87F9-62974494FE25}" dt="2024-05-08T19:04:01.830" v="143" actId="478"/>
          <ac:inkMkLst>
            <pc:docMk/>
            <pc:sldMk cId="2606790288" sldId="257"/>
            <ac:inkMk id="80" creationId="{0897EC69-2A9F-2476-A3A8-44BEB0731E65}"/>
          </ac:inkMkLst>
        </pc:inkChg>
        <pc:inkChg chg="add del mod">
          <ac:chgData name="Reinaldo Lepsch" userId="84f0796c2cdd116d" providerId="LiveId" clId="{1CA44755-EF98-1F45-87F9-62974494FE25}" dt="2024-05-08T19:04:12.468" v="145" actId="478"/>
          <ac:inkMkLst>
            <pc:docMk/>
            <pc:sldMk cId="2606790288" sldId="257"/>
            <ac:inkMk id="82" creationId="{A6061AE4-6F74-BCAF-B2D6-203A4B090F22}"/>
          </ac:inkMkLst>
        </pc:inkChg>
        <pc:inkChg chg="add del mod">
          <ac:chgData name="Reinaldo Lepsch" userId="84f0796c2cdd116d" providerId="LiveId" clId="{1CA44755-EF98-1F45-87F9-62974494FE25}" dt="2024-05-08T19:03:54.137" v="141" actId="478"/>
          <ac:inkMkLst>
            <pc:docMk/>
            <pc:sldMk cId="2606790288" sldId="257"/>
            <ac:inkMk id="84" creationId="{522DCD21-1B18-2641-542F-01C01FDF70AC}"/>
          </ac:inkMkLst>
        </pc:inkChg>
        <pc:inkChg chg="add del mod">
          <ac:chgData name="Reinaldo Lepsch" userId="84f0796c2cdd116d" providerId="LiveId" clId="{1CA44755-EF98-1F45-87F9-62974494FE25}" dt="2024-05-08T19:03:57.558" v="142" actId="478"/>
          <ac:inkMkLst>
            <pc:docMk/>
            <pc:sldMk cId="2606790288" sldId="257"/>
            <ac:inkMk id="85" creationId="{4A6EFA07-30C8-5055-3934-91D6B98DA634}"/>
          </ac:inkMkLst>
        </pc:inkChg>
        <pc:inkChg chg="add mod">
          <ac:chgData name="Reinaldo Lepsch" userId="84f0796c2cdd116d" providerId="LiveId" clId="{1CA44755-EF98-1F45-87F9-62974494FE25}" dt="2024-05-08T19:02:52.298" v="138"/>
          <ac:inkMkLst>
            <pc:docMk/>
            <pc:sldMk cId="2606790288" sldId="257"/>
            <ac:inkMk id="88" creationId="{069E535A-B3C8-BE2B-B527-AABBB09D635A}"/>
          </ac:inkMkLst>
        </pc:inkChg>
        <pc:inkChg chg="add del">
          <ac:chgData name="Reinaldo Lepsch" userId="84f0796c2cdd116d" providerId="LiveId" clId="{1CA44755-EF98-1F45-87F9-62974494FE25}" dt="2024-05-08T19:04:23.020" v="147" actId="478"/>
          <ac:inkMkLst>
            <pc:docMk/>
            <pc:sldMk cId="2606790288" sldId="257"/>
            <ac:inkMk id="90" creationId="{9B4ACAE2-8E46-D2D5-01AA-EB7E3C2FC8CE}"/>
          </ac:inkMkLst>
        </pc:inkChg>
        <pc:cxnChg chg="mod">
          <ac:chgData name="Reinaldo Lepsch" userId="84f0796c2cdd116d" providerId="LiveId" clId="{1CA44755-EF98-1F45-87F9-62974494FE25}" dt="2024-05-08T17:54:30.929" v="62" actId="14100"/>
          <ac:cxnSpMkLst>
            <pc:docMk/>
            <pc:sldMk cId="2606790288" sldId="257"/>
            <ac:cxnSpMk id="11" creationId="{C103D144-EC59-5EC8-1E84-810EA979A704}"/>
          </ac:cxnSpMkLst>
        </pc:cxnChg>
        <pc:cxnChg chg="mod">
          <ac:chgData name="Reinaldo Lepsch" userId="84f0796c2cdd116d" providerId="LiveId" clId="{1CA44755-EF98-1F45-87F9-62974494FE25}" dt="2024-05-08T17:55:01.396" v="67" actId="14100"/>
          <ac:cxnSpMkLst>
            <pc:docMk/>
            <pc:sldMk cId="2606790288" sldId="257"/>
            <ac:cxnSpMk id="13" creationId="{F81827DC-2DCC-FC8A-F8DE-2897D67939AF}"/>
          </ac:cxnSpMkLst>
        </pc:cxnChg>
        <pc:cxnChg chg="mod">
          <ac:chgData name="Reinaldo Lepsch" userId="84f0796c2cdd116d" providerId="LiveId" clId="{1CA44755-EF98-1F45-87F9-62974494FE25}" dt="2024-05-08T17:54:48.288" v="65" actId="14100"/>
          <ac:cxnSpMkLst>
            <pc:docMk/>
            <pc:sldMk cId="2606790288" sldId="257"/>
            <ac:cxnSpMk id="15" creationId="{A2B30B03-2A98-9E04-9EEC-920703FC0AE6}"/>
          </ac:cxnSpMkLst>
        </pc:cxnChg>
        <pc:cxnChg chg="mod">
          <ac:chgData name="Reinaldo Lepsch" userId="84f0796c2cdd116d" providerId="LiveId" clId="{1CA44755-EF98-1F45-87F9-62974494FE25}" dt="2024-05-08T17:54:53.821" v="66" actId="14100"/>
          <ac:cxnSpMkLst>
            <pc:docMk/>
            <pc:sldMk cId="2606790288" sldId="257"/>
            <ac:cxnSpMk id="21" creationId="{889A5F47-BB94-96EC-E09F-413DA95A381B}"/>
          </ac:cxnSpMkLst>
        </pc:cxnChg>
        <pc:cxnChg chg="add mod">
          <ac:chgData name="Reinaldo Lepsch" userId="84f0796c2cdd116d" providerId="LiveId" clId="{1CA44755-EF98-1F45-87F9-62974494FE25}" dt="2024-05-08T17:52:14.001" v="28" actId="14100"/>
          <ac:cxnSpMkLst>
            <pc:docMk/>
            <pc:sldMk cId="2606790288" sldId="257"/>
            <ac:cxnSpMk id="60" creationId="{19894B3D-2FF5-52CF-62DA-BF4875CB1538}"/>
          </ac:cxnSpMkLst>
        </pc:cxnChg>
        <pc:cxnChg chg="add mod">
          <ac:chgData name="Reinaldo Lepsch" userId="84f0796c2cdd116d" providerId="LiveId" clId="{1CA44755-EF98-1F45-87F9-62974494FE25}" dt="2024-05-08T17:53:31.663" v="54" actId="14100"/>
          <ac:cxnSpMkLst>
            <pc:docMk/>
            <pc:sldMk cId="2606790288" sldId="257"/>
            <ac:cxnSpMk id="63" creationId="{7EF7F6E2-F5C6-4F1D-A38E-F75C0232BB71}"/>
          </ac:cxnSpMkLst>
        </pc:cxnChg>
      </pc:sldChg>
      <pc:sldChg chg="addSp delSp modSp new mod">
        <pc:chgData name="Reinaldo Lepsch" userId="84f0796c2cdd116d" providerId="LiveId" clId="{1CA44755-EF98-1F45-87F9-62974494FE25}" dt="2024-05-09T17:57:31.001" v="2911" actId="123"/>
        <pc:sldMkLst>
          <pc:docMk/>
          <pc:sldMk cId="3899016647" sldId="258"/>
        </pc:sldMkLst>
        <pc:spChg chg="mod">
          <ac:chgData name="Reinaldo Lepsch" userId="84f0796c2cdd116d" providerId="LiveId" clId="{1CA44755-EF98-1F45-87F9-62974494FE25}" dt="2024-05-08T22:04:02.595" v="904"/>
          <ac:spMkLst>
            <pc:docMk/>
            <pc:sldMk cId="3899016647" sldId="258"/>
            <ac:spMk id="2" creationId="{A1790C93-5698-6716-334B-EB21FC2B2146}"/>
          </ac:spMkLst>
        </pc:spChg>
        <pc:spChg chg="del">
          <ac:chgData name="Reinaldo Lepsch" userId="84f0796c2cdd116d" providerId="LiveId" clId="{1CA44755-EF98-1F45-87F9-62974494FE25}" dt="2024-05-08T19:05:42.115" v="256" actId="478"/>
          <ac:spMkLst>
            <pc:docMk/>
            <pc:sldMk cId="3899016647" sldId="258"/>
            <ac:spMk id="3" creationId="{93085F42-1894-8B2D-B87F-784E23165386}"/>
          </ac:spMkLst>
        </pc:spChg>
        <pc:spChg chg="add mod">
          <ac:chgData name="Reinaldo Lepsch" userId="84f0796c2cdd116d" providerId="LiveId" clId="{1CA44755-EF98-1F45-87F9-62974494FE25}" dt="2024-05-09T14:07:38.376" v="1610"/>
          <ac:spMkLst>
            <pc:docMk/>
            <pc:sldMk cId="3899016647" sldId="258"/>
            <ac:spMk id="3" creationId="{A0553C6E-F20F-9027-5CFB-D08480961C63}"/>
          </ac:spMkLst>
        </pc:spChg>
        <pc:spChg chg="add del mod">
          <ac:chgData name="Reinaldo Lepsch" userId="84f0796c2cdd116d" providerId="LiveId" clId="{1CA44755-EF98-1F45-87F9-62974494FE25}" dt="2024-05-08T22:03:46.394" v="901" actId="478"/>
          <ac:spMkLst>
            <pc:docMk/>
            <pc:sldMk cId="3899016647" sldId="258"/>
            <ac:spMk id="5" creationId="{3601D96C-E13F-8239-C4A5-45B9854C0D07}"/>
          </ac:spMkLst>
        </pc:spChg>
        <pc:spChg chg="add mod">
          <ac:chgData name="Reinaldo Lepsch" userId="84f0796c2cdd116d" providerId="LiveId" clId="{1CA44755-EF98-1F45-87F9-62974494FE25}" dt="2024-05-09T17:57:31.001" v="2911" actId="123"/>
          <ac:spMkLst>
            <pc:docMk/>
            <pc:sldMk cId="3899016647" sldId="258"/>
            <ac:spMk id="7" creationId="{354A9546-E5D1-F14C-25CF-342378855AC4}"/>
          </ac:spMkLst>
        </pc:spChg>
        <pc:spChg chg="add mod">
          <ac:chgData name="Reinaldo Lepsch" userId="84f0796c2cdd116d" providerId="LiveId" clId="{1CA44755-EF98-1F45-87F9-62974494FE25}" dt="2024-05-09T01:55:54.341" v="1113"/>
          <ac:spMkLst>
            <pc:docMk/>
            <pc:sldMk cId="3899016647" sldId="258"/>
            <ac:spMk id="8" creationId="{AACCAD3E-98CA-3F76-C9F7-99ACC5892E06}"/>
          </ac:spMkLst>
        </pc:spChg>
        <pc:spChg chg="add mod">
          <ac:chgData name="Reinaldo Lepsch" userId="84f0796c2cdd116d" providerId="LiveId" clId="{1CA44755-EF98-1F45-87F9-62974494FE25}" dt="2024-05-09T01:55:54.341" v="1113"/>
          <ac:spMkLst>
            <pc:docMk/>
            <pc:sldMk cId="3899016647" sldId="258"/>
            <ac:spMk id="9" creationId="{482EA1FA-ECD0-80DB-498E-DE0CB468208B}"/>
          </ac:spMkLst>
        </pc:spChg>
        <pc:graphicFrameChg chg="add del mod modGraphic">
          <ac:chgData name="Reinaldo Lepsch" userId="84f0796c2cdd116d" providerId="LiveId" clId="{1CA44755-EF98-1F45-87F9-62974494FE25}" dt="2024-05-08T22:03:36.504" v="898" actId="478"/>
          <ac:graphicFrameMkLst>
            <pc:docMk/>
            <pc:sldMk cId="3899016647" sldId="258"/>
            <ac:graphicFrameMk id="4" creationId="{982B0202-BED4-EDE0-22A9-8AF3DDB8FAE0}"/>
          </ac:graphicFrameMkLst>
        </pc:graphicFrameChg>
      </pc:sldChg>
      <pc:sldChg chg="addSp delSp modSp new mod ord">
        <pc:chgData name="Reinaldo Lepsch" userId="84f0796c2cdd116d" providerId="LiveId" clId="{1CA44755-EF98-1F45-87F9-62974494FE25}" dt="2024-05-09T14:07:38.376" v="1610"/>
        <pc:sldMkLst>
          <pc:docMk/>
          <pc:sldMk cId="1737444901" sldId="259"/>
        </pc:sldMkLst>
        <pc:spChg chg="mod">
          <ac:chgData name="Reinaldo Lepsch" userId="84f0796c2cdd116d" providerId="LiveId" clId="{1CA44755-EF98-1F45-87F9-62974494FE25}" dt="2024-05-09T13:20:22.330" v="1158" actId="113"/>
          <ac:spMkLst>
            <pc:docMk/>
            <pc:sldMk cId="1737444901" sldId="259"/>
            <ac:spMk id="2" creationId="{17A41B41-06DA-E44D-242B-B7FEE642A8E2}"/>
          </ac:spMkLst>
        </pc:spChg>
        <pc:spChg chg="mod">
          <ac:chgData name="Reinaldo Lepsch" userId="84f0796c2cdd116d" providerId="LiveId" clId="{1CA44755-EF98-1F45-87F9-62974494FE25}" dt="2024-05-08T21:48:03.572" v="730" actId="12"/>
          <ac:spMkLst>
            <pc:docMk/>
            <pc:sldMk cId="1737444901" sldId="259"/>
            <ac:spMk id="3" creationId="{3A21E61A-BA94-712E-CEB9-58794C4AC2EB}"/>
          </ac:spMkLst>
        </pc:spChg>
        <pc:spChg chg="add mod">
          <ac:chgData name="Reinaldo Lepsch" userId="84f0796c2cdd116d" providerId="LiveId" clId="{1CA44755-EF98-1F45-87F9-62974494FE25}" dt="2024-05-09T01:55:54.341" v="1113"/>
          <ac:spMkLst>
            <pc:docMk/>
            <pc:sldMk cId="1737444901" sldId="259"/>
            <ac:spMk id="4" creationId="{88E98A11-4CBE-99B9-55C5-A466598D0867}"/>
          </ac:spMkLst>
        </pc:spChg>
        <pc:spChg chg="add mod">
          <ac:chgData name="Reinaldo Lepsch" userId="84f0796c2cdd116d" providerId="LiveId" clId="{1CA44755-EF98-1F45-87F9-62974494FE25}" dt="2024-05-09T01:55:54.341" v="1113"/>
          <ac:spMkLst>
            <pc:docMk/>
            <pc:sldMk cId="1737444901" sldId="259"/>
            <ac:spMk id="5" creationId="{6032C548-4314-3D75-E593-7464B4113349}"/>
          </ac:spMkLst>
        </pc:spChg>
        <pc:spChg chg="add mod">
          <ac:chgData name="Reinaldo Lepsch" userId="84f0796c2cdd116d" providerId="LiveId" clId="{1CA44755-EF98-1F45-87F9-62974494FE25}" dt="2024-05-09T14:07:38.376" v="1610"/>
          <ac:spMkLst>
            <pc:docMk/>
            <pc:sldMk cId="1737444901" sldId="259"/>
            <ac:spMk id="8" creationId="{EC29213A-BF88-A0EE-70DD-963BCD895000}"/>
          </ac:spMkLst>
        </pc:spChg>
        <pc:picChg chg="add del mod">
          <ac:chgData name="Reinaldo Lepsch" userId="84f0796c2cdd116d" providerId="LiveId" clId="{1CA44755-EF98-1F45-87F9-62974494FE25}" dt="2024-05-09T14:01:25.902" v="1607" actId="478"/>
          <ac:picMkLst>
            <pc:docMk/>
            <pc:sldMk cId="1737444901" sldId="259"/>
            <ac:picMk id="7" creationId="{61CB9A30-B4FF-F89B-658A-CC6ACAFC0271}"/>
          </ac:picMkLst>
        </pc:picChg>
      </pc:sldChg>
      <pc:sldChg chg="addSp modSp new mod">
        <pc:chgData name="Reinaldo Lepsch" userId="84f0796c2cdd116d" providerId="LiveId" clId="{1CA44755-EF98-1F45-87F9-62974494FE25}" dt="2024-05-09T14:07:38.376" v="1610"/>
        <pc:sldMkLst>
          <pc:docMk/>
          <pc:sldMk cId="2193466712" sldId="260"/>
        </pc:sldMkLst>
        <pc:spChg chg="mod">
          <ac:chgData name="Reinaldo Lepsch" userId="84f0796c2cdd116d" providerId="LiveId" clId="{1CA44755-EF98-1F45-87F9-62974494FE25}" dt="2024-05-08T21:50:52.280" v="740" actId="27636"/>
          <ac:spMkLst>
            <pc:docMk/>
            <pc:sldMk cId="2193466712" sldId="260"/>
            <ac:spMk id="2" creationId="{602B0010-2B2E-CC76-D501-97876B13C018}"/>
          </ac:spMkLst>
        </pc:spChg>
        <pc:spChg chg="mod">
          <ac:chgData name="Reinaldo Lepsch" userId="84f0796c2cdd116d" providerId="LiveId" clId="{1CA44755-EF98-1F45-87F9-62974494FE25}" dt="2024-05-08T21:51:05.164" v="741" actId="20577"/>
          <ac:spMkLst>
            <pc:docMk/>
            <pc:sldMk cId="2193466712" sldId="260"/>
            <ac:spMk id="3" creationId="{24BE3C45-1BC6-2CFA-7F5B-FBDAC4E5E165}"/>
          </ac:spMkLst>
        </pc:spChg>
        <pc:spChg chg="add mod">
          <ac:chgData name="Reinaldo Lepsch" userId="84f0796c2cdd116d" providerId="LiveId" clId="{1CA44755-EF98-1F45-87F9-62974494FE25}" dt="2024-05-09T01:55:54.341" v="1113"/>
          <ac:spMkLst>
            <pc:docMk/>
            <pc:sldMk cId="2193466712" sldId="260"/>
            <ac:spMk id="4" creationId="{2BB5A372-0E0F-962C-2674-6E4C4F51AE76}"/>
          </ac:spMkLst>
        </pc:spChg>
        <pc:spChg chg="add mod">
          <ac:chgData name="Reinaldo Lepsch" userId="84f0796c2cdd116d" providerId="LiveId" clId="{1CA44755-EF98-1F45-87F9-62974494FE25}" dt="2024-05-09T01:55:54.341" v="1113"/>
          <ac:spMkLst>
            <pc:docMk/>
            <pc:sldMk cId="2193466712" sldId="260"/>
            <ac:spMk id="5" creationId="{C6EFEC7D-3A97-522C-3955-1C6897912F6B}"/>
          </ac:spMkLst>
        </pc:spChg>
        <pc:spChg chg="add mod">
          <ac:chgData name="Reinaldo Lepsch" userId="84f0796c2cdd116d" providerId="LiveId" clId="{1CA44755-EF98-1F45-87F9-62974494FE25}" dt="2024-05-09T14:07:38.376" v="1610"/>
          <ac:spMkLst>
            <pc:docMk/>
            <pc:sldMk cId="2193466712" sldId="260"/>
            <ac:spMk id="6" creationId="{382EBE0A-F455-3716-D530-4487539E75F5}"/>
          </ac:spMkLst>
        </pc:spChg>
      </pc:sldChg>
      <pc:sldChg chg="addSp modSp new mod">
        <pc:chgData name="Reinaldo Lepsch" userId="84f0796c2cdd116d" providerId="LiveId" clId="{1CA44755-EF98-1F45-87F9-62974494FE25}" dt="2024-05-09T14:07:38.376" v="1610"/>
        <pc:sldMkLst>
          <pc:docMk/>
          <pc:sldMk cId="2827518924" sldId="261"/>
        </pc:sldMkLst>
        <pc:spChg chg="mod">
          <ac:chgData name="Reinaldo Lepsch" userId="84f0796c2cdd116d" providerId="LiveId" clId="{1CA44755-EF98-1F45-87F9-62974494FE25}" dt="2024-05-08T21:51:39.261" v="743"/>
          <ac:spMkLst>
            <pc:docMk/>
            <pc:sldMk cId="2827518924" sldId="261"/>
            <ac:spMk id="2" creationId="{DD476516-5F33-4543-1E76-39420BF14857}"/>
          </ac:spMkLst>
        </pc:spChg>
        <pc:spChg chg="mod">
          <ac:chgData name="Reinaldo Lepsch" userId="84f0796c2cdd116d" providerId="LiveId" clId="{1CA44755-EF98-1F45-87F9-62974494FE25}" dt="2024-05-08T21:51:58.538" v="745" actId="12"/>
          <ac:spMkLst>
            <pc:docMk/>
            <pc:sldMk cId="2827518924" sldId="261"/>
            <ac:spMk id="3" creationId="{33E5E15B-9BDD-ABFE-4A23-AD07362CF20E}"/>
          </ac:spMkLst>
        </pc:spChg>
        <pc:spChg chg="add mod">
          <ac:chgData name="Reinaldo Lepsch" userId="84f0796c2cdd116d" providerId="LiveId" clId="{1CA44755-EF98-1F45-87F9-62974494FE25}" dt="2024-05-09T01:55:54.341" v="1113"/>
          <ac:spMkLst>
            <pc:docMk/>
            <pc:sldMk cId="2827518924" sldId="261"/>
            <ac:spMk id="4" creationId="{DD3F497F-DD77-46EE-B6E4-C6C50B0E6F11}"/>
          </ac:spMkLst>
        </pc:spChg>
        <pc:spChg chg="add mod">
          <ac:chgData name="Reinaldo Lepsch" userId="84f0796c2cdd116d" providerId="LiveId" clId="{1CA44755-EF98-1F45-87F9-62974494FE25}" dt="2024-05-09T01:55:54.341" v="1113"/>
          <ac:spMkLst>
            <pc:docMk/>
            <pc:sldMk cId="2827518924" sldId="261"/>
            <ac:spMk id="5" creationId="{21BE6689-E6E6-9DBF-6499-FC3A151B060F}"/>
          </ac:spMkLst>
        </pc:spChg>
        <pc:spChg chg="add mod">
          <ac:chgData name="Reinaldo Lepsch" userId="84f0796c2cdd116d" providerId="LiveId" clId="{1CA44755-EF98-1F45-87F9-62974494FE25}" dt="2024-05-09T14:07:38.376" v="1610"/>
          <ac:spMkLst>
            <pc:docMk/>
            <pc:sldMk cId="2827518924" sldId="261"/>
            <ac:spMk id="6" creationId="{35600FD5-660A-90B4-36B1-1365063DFF45}"/>
          </ac:spMkLst>
        </pc:spChg>
      </pc:sldChg>
      <pc:sldChg chg="addSp modSp new mod">
        <pc:chgData name="Reinaldo Lepsch" userId="84f0796c2cdd116d" providerId="LiveId" clId="{1CA44755-EF98-1F45-87F9-62974494FE25}" dt="2024-05-09T14:07:38.376" v="1610"/>
        <pc:sldMkLst>
          <pc:docMk/>
          <pc:sldMk cId="2113358549" sldId="262"/>
        </pc:sldMkLst>
        <pc:spChg chg="mod">
          <ac:chgData name="Reinaldo Lepsch" userId="84f0796c2cdd116d" providerId="LiveId" clId="{1CA44755-EF98-1F45-87F9-62974494FE25}" dt="2024-05-08T21:52:53.288" v="751" actId="20577"/>
          <ac:spMkLst>
            <pc:docMk/>
            <pc:sldMk cId="2113358549" sldId="262"/>
            <ac:spMk id="2" creationId="{C6A5B5E9-5A2A-F071-62E2-D4F04A62AAF1}"/>
          </ac:spMkLst>
        </pc:spChg>
        <pc:spChg chg="mod">
          <ac:chgData name="Reinaldo Lepsch" userId="84f0796c2cdd116d" providerId="LiveId" clId="{1CA44755-EF98-1F45-87F9-62974494FE25}" dt="2024-05-08T21:53:53.626" v="761" actId="113"/>
          <ac:spMkLst>
            <pc:docMk/>
            <pc:sldMk cId="2113358549" sldId="262"/>
            <ac:spMk id="3" creationId="{DD49E258-CE28-DEAE-B7DA-61F9A5DC2AE4}"/>
          </ac:spMkLst>
        </pc:spChg>
        <pc:spChg chg="add mod">
          <ac:chgData name="Reinaldo Lepsch" userId="84f0796c2cdd116d" providerId="LiveId" clId="{1CA44755-EF98-1F45-87F9-62974494FE25}" dt="2024-05-09T01:55:54.341" v="1113"/>
          <ac:spMkLst>
            <pc:docMk/>
            <pc:sldMk cId="2113358549" sldId="262"/>
            <ac:spMk id="4" creationId="{0F608A90-9CD1-3AAF-E9B9-3533C1F9ED0C}"/>
          </ac:spMkLst>
        </pc:spChg>
        <pc:spChg chg="add mod">
          <ac:chgData name="Reinaldo Lepsch" userId="84f0796c2cdd116d" providerId="LiveId" clId="{1CA44755-EF98-1F45-87F9-62974494FE25}" dt="2024-05-09T01:55:54.341" v="1113"/>
          <ac:spMkLst>
            <pc:docMk/>
            <pc:sldMk cId="2113358549" sldId="262"/>
            <ac:spMk id="5" creationId="{6E43734F-03BB-7FD6-EEDB-E075D36A672D}"/>
          </ac:spMkLst>
        </pc:spChg>
        <pc:spChg chg="add mod">
          <ac:chgData name="Reinaldo Lepsch" userId="84f0796c2cdd116d" providerId="LiveId" clId="{1CA44755-EF98-1F45-87F9-62974494FE25}" dt="2024-05-09T14:07:38.376" v="1610"/>
          <ac:spMkLst>
            <pc:docMk/>
            <pc:sldMk cId="2113358549" sldId="262"/>
            <ac:spMk id="6" creationId="{DFE06D4D-B2CE-FC73-F265-ACDABC5337BC}"/>
          </ac:spMkLst>
        </pc:spChg>
      </pc:sldChg>
      <pc:sldChg chg="addSp delSp modSp add mod">
        <pc:chgData name="Reinaldo Lepsch" userId="84f0796c2cdd116d" providerId="LiveId" clId="{1CA44755-EF98-1F45-87F9-62974494FE25}" dt="2024-05-09T14:07:38.376" v="1610"/>
        <pc:sldMkLst>
          <pc:docMk/>
          <pc:sldMk cId="4239344910" sldId="263"/>
        </pc:sldMkLst>
        <pc:spChg chg="add mod">
          <ac:chgData name="Reinaldo Lepsch" userId="84f0796c2cdd116d" providerId="LiveId" clId="{1CA44755-EF98-1F45-87F9-62974494FE25}" dt="2024-05-09T14:07:38.376" v="1610"/>
          <ac:spMkLst>
            <pc:docMk/>
            <pc:sldMk cId="4239344910" sldId="263"/>
            <ac:spMk id="3" creationId="{AF238752-8A51-A143-960B-B27FC7DCEC41}"/>
          </ac:spMkLst>
        </pc:spChg>
        <pc:spChg chg="del">
          <ac:chgData name="Reinaldo Lepsch" userId="84f0796c2cdd116d" providerId="LiveId" clId="{1CA44755-EF98-1F45-87F9-62974494FE25}" dt="2024-05-08T21:54:32.121" v="763" actId="478"/>
          <ac:spMkLst>
            <pc:docMk/>
            <pc:sldMk cId="4239344910" sldId="263"/>
            <ac:spMk id="3" creationId="{DD49E258-CE28-DEAE-B7DA-61F9A5DC2AE4}"/>
          </ac:spMkLst>
        </pc:spChg>
        <pc:spChg chg="add del mod">
          <ac:chgData name="Reinaldo Lepsch" userId="84f0796c2cdd116d" providerId="LiveId" clId="{1CA44755-EF98-1F45-87F9-62974494FE25}" dt="2024-05-08T21:54:41.566" v="764"/>
          <ac:spMkLst>
            <pc:docMk/>
            <pc:sldMk cId="4239344910" sldId="263"/>
            <ac:spMk id="5" creationId="{3D789F19-10B1-5B3B-9632-A46E1133E1B0}"/>
          </ac:spMkLst>
        </pc:spChg>
        <pc:spChg chg="add del mod">
          <ac:chgData name="Reinaldo Lepsch" userId="84f0796c2cdd116d" providerId="LiveId" clId="{1CA44755-EF98-1F45-87F9-62974494FE25}" dt="2024-05-08T21:55:07.058" v="765" actId="478"/>
          <ac:spMkLst>
            <pc:docMk/>
            <pc:sldMk cId="4239344910" sldId="263"/>
            <ac:spMk id="6" creationId="{52B213C3-6BDE-3E46-7383-27867FD607E4}"/>
          </ac:spMkLst>
        </pc:spChg>
        <pc:spChg chg="add mod">
          <ac:chgData name="Reinaldo Lepsch" userId="84f0796c2cdd116d" providerId="LiveId" clId="{1CA44755-EF98-1F45-87F9-62974494FE25}" dt="2024-05-09T01:55:54.341" v="1113"/>
          <ac:spMkLst>
            <pc:docMk/>
            <pc:sldMk cId="4239344910" sldId="263"/>
            <ac:spMk id="9" creationId="{CA0E6352-2E8B-07A6-E5AB-7A8F1E02AA82}"/>
          </ac:spMkLst>
        </pc:spChg>
        <pc:spChg chg="add mod">
          <ac:chgData name="Reinaldo Lepsch" userId="84f0796c2cdd116d" providerId="LiveId" clId="{1CA44755-EF98-1F45-87F9-62974494FE25}" dt="2024-05-09T01:55:54.341" v="1113"/>
          <ac:spMkLst>
            <pc:docMk/>
            <pc:sldMk cId="4239344910" sldId="263"/>
            <ac:spMk id="10" creationId="{97A8E67C-2EE3-C0D1-325A-F2A802E84089}"/>
          </ac:spMkLst>
        </pc:spChg>
        <pc:picChg chg="add mod">
          <ac:chgData name="Reinaldo Lepsch" userId="84f0796c2cdd116d" providerId="LiveId" clId="{1CA44755-EF98-1F45-87F9-62974494FE25}" dt="2024-05-08T21:55:33.277" v="769" actId="14100"/>
          <ac:picMkLst>
            <pc:docMk/>
            <pc:sldMk cId="4239344910" sldId="263"/>
            <ac:picMk id="8" creationId="{8F331CA2-24DE-A6EC-F39E-B5761791834D}"/>
          </ac:picMkLst>
        </pc:picChg>
      </pc:sldChg>
      <pc:sldChg chg="addSp delSp modSp add mod">
        <pc:chgData name="Reinaldo Lepsch" userId="84f0796c2cdd116d" providerId="LiveId" clId="{1CA44755-EF98-1F45-87F9-62974494FE25}" dt="2024-05-09T14:07:38.376" v="1610"/>
        <pc:sldMkLst>
          <pc:docMk/>
          <pc:sldMk cId="4212899554" sldId="264"/>
        </pc:sldMkLst>
        <pc:spChg chg="add mod">
          <ac:chgData name="Reinaldo Lepsch" userId="84f0796c2cdd116d" providerId="LiveId" clId="{1CA44755-EF98-1F45-87F9-62974494FE25}" dt="2024-05-09T14:07:38.376" v="1610"/>
          <ac:spMkLst>
            <pc:docMk/>
            <pc:sldMk cId="4212899554" sldId="264"/>
            <ac:spMk id="3" creationId="{A0E67612-69B1-340A-3612-B982E353368F}"/>
          </ac:spMkLst>
        </pc:spChg>
        <pc:spChg chg="add mod">
          <ac:chgData name="Reinaldo Lepsch" userId="84f0796c2cdd116d" providerId="LiveId" clId="{1CA44755-EF98-1F45-87F9-62974494FE25}" dt="2024-05-08T21:59:40.679" v="888" actId="207"/>
          <ac:spMkLst>
            <pc:docMk/>
            <pc:sldMk cId="4212899554" sldId="264"/>
            <ac:spMk id="6" creationId="{3E3744C9-B5ED-5ACF-1D72-26675B1A78FA}"/>
          </ac:spMkLst>
        </pc:spChg>
        <pc:spChg chg="add mod">
          <ac:chgData name="Reinaldo Lepsch" userId="84f0796c2cdd116d" providerId="LiveId" clId="{1CA44755-EF98-1F45-87F9-62974494FE25}" dt="2024-05-09T01:55:54.341" v="1113"/>
          <ac:spMkLst>
            <pc:docMk/>
            <pc:sldMk cId="4212899554" sldId="264"/>
            <ac:spMk id="7" creationId="{1C5B2CAE-11EC-75DA-D83A-E56BBE23C578}"/>
          </ac:spMkLst>
        </pc:spChg>
        <pc:spChg chg="add mod">
          <ac:chgData name="Reinaldo Lepsch" userId="84f0796c2cdd116d" providerId="LiveId" clId="{1CA44755-EF98-1F45-87F9-62974494FE25}" dt="2024-05-09T01:55:54.341" v="1113"/>
          <ac:spMkLst>
            <pc:docMk/>
            <pc:sldMk cId="4212899554" sldId="264"/>
            <ac:spMk id="9" creationId="{CEFC8A5C-026A-B73B-6195-4B266A9AC288}"/>
          </ac:spMkLst>
        </pc:spChg>
        <pc:picChg chg="add del mod">
          <ac:chgData name="Reinaldo Lepsch" userId="84f0796c2cdd116d" providerId="LiveId" clId="{1CA44755-EF98-1F45-87F9-62974494FE25}" dt="2024-05-08T21:56:58.728" v="777" actId="478"/>
          <ac:picMkLst>
            <pc:docMk/>
            <pc:sldMk cId="4212899554" sldId="264"/>
            <ac:picMk id="4" creationId="{D9B570F4-4B54-EAE1-2BEE-045D26E955B0}"/>
          </ac:picMkLst>
        </pc:picChg>
        <pc:picChg chg="add mod">
          <ac:chgData name="Reinaldo Lepsch" userId="84f0796c2cdd116d" providerId="LiveId" clId="{1CA44755-EF98-1F45-87F9-62974494FE25}" dt="2024-05-08T21:58:05.388" v="779" actId="14100"/>
          <ac:picMkLst>
            <pc:docMk/>
            <pc:sldMk cId="4212899554" sldId="264"/>
            <ac:picMk id="5" creationId="{3CAC2CDB-E8CE-1537-D3BB-3AF85B37F732}"/>
          </ac:picMkLst>
        </pc:picChg>
        <pc:picChg chg="del">
          <ac:chgData name="Reinaldo Lepsch" userId="84f0796c2cdd116d" providerId="LiveId" clId="{1CA44755-EF98-1F45-87F9-62974494FE25}" dt="2024-05-08T21:55:50.978" v="771" actId="478"/>
          <ac:picMkLst>
            <pc:docMk/>
            <pc:sldMk cId="4212899554" sldId="264"/>
            <ac:picMk id="8" creationId="{8F331CA2-24DE-A6EC-F39E-B5761791834D}"/>
          </ac:picMkLst>
        </pc:picChg>
      </pc:sldChg>
      <pc:sldChg chg="addSp delSp modSp add mod">
        <pc:chgData name="Reinaldo Lepsch" userId="84f0796c2cdd116d" providerId="LiveId" clId="{1CA44755-EF98-1F45-87F9-62974494FE25}" dt="2024-05-09T14:07:38.376" v="1610"/>
        <pc:sldMkLst>
          <pc:docMk/>
          <pc:sldMk cId="4050496542" sldId="265"/>
        </pc:sldMkLst>
        <pc:spChg chg="add mod">
          <ac:chgData name="Reinaldo Lepsch" userId="84f0796c2cdd116d" providerId="LiveId" clId="{1CA44755-EF98-1F45-87F9-62974494FE25}" dt="2024-05-09T14:07:38.376" v="1610"/>
          <ac:spMkLst>
            <pc:docMk/>
            <pc:sldMk cId="4050496542" sldId="265"/>
            <ac:spMk id="3" creationId="{A329250E-3B1A-110F-4319-6F4559D12FBE}"/>
          </ac:spMkLst>
        </pc:spChg>
        <pc:spChg chg="add mod">
          <ac:chgData name="Reinaldo Lepsch" userId="84f0796c2cdd116d" providerId="LiveId" clId="{1CA44755-EF98-1F45-87F9-62974494FE25}" dt="2024-05-08T22:01:26.742" v="896" actId="12"/>
          <ac:spMkLst>
            <pc:docMk/>
            <pc:sldMk cId="4050496542" sldId="265"/>
            <ac:spMk id="4" creationId="{CFE3D98B-B206-9D69-C969-85434C39AC65}"/>
          </ac:spMkLst>
        </pc:spChg>
        <pc:spChg chg="del">
          <ac:chgData name="Reinaldo Lepsch" userId="84f0796c2cdd116d" providerId="LiveId" clId="{1CA44755-EF98-1F45-87F9-62974494FE25}" dt="2024-05-08T22:00:48.257" v="891" actId="478"/>
          <ac:spMkLst>
            <pc:docMk/>
            <pc:sldMk cId="4050496542" sldId="265"/>
            <ac:spMk id="6" creationId="{3E3744C9-B5ED-5ACF-1D72-26675B1A78FA}"/>
          </ac:spMkLst>
        </pc:spChg>
        <pc:spChg chg="add mod">
          <ac:chgData name="Reinaldo Lepsch" userId="84f0796c2cdd116d" providerId="LiveId" clId="{1CA44755-EF98-1F45-87F9-62974494FE25}" dt="2024-05-09T01:55:54.341" v="1113"/>
          <ac:spMkLst>
            <pc:docMk/>
            <pc:sldMk cId="4050496542" sldId="265"/>
            <ac:spMk id="7" creationId="{3319789C-F14B-3E93-32F1-E2F515E7BC9F}"/>
          </ac:spMkLst>
        </pc:spChg>
        <pc:spChg chg="add mod">
          <ac:chgData name="Reinaldo Lepsch" userId="84f0796c2cdd116d" providerId="LiveId" clId="{1CA44755-EF98-1F45-87F9-62974494FE25}" dt="2024-05-09T01:55:54.341" v="1113"/>
          <ac:spMkLst>
            <pc:docMk/>
            <pc:sldMk cId="4050496542" sldId="265"/>
            <ac:spMk id="8" creationId="{97BAE2A0-31E3-0536-39BF-B05987178436}"/>
          </ac:spMkLst>
        </pc:spChg>
        <pc:picChg chg="del">
          <ac:chgData name="Reinaldo Lepsch" userId="84f0796c2cdd116d" providerId="LiveId" clId="{1CA44755-EF98-1F45-87F9-62974494FE25}" dt="2024-05-08T22:00:45.795" v="890" actId="478"/>
          <ac:picMkLst>
            <pc:docMk/>
            <pc:sldMk cId="4050496542" sldId="265"/>
            <ac:picMk id="5" creationId="{3CAC2CDB-E8CE-1537-D3BB-3AF85B37F732}"/>
          </ac:picMkLst>
        </pc:picChg>
      </pc:sldChg>
      <pc:sldChg chg="addSp modSp add del mod modShow">
        <pc:chgData name="Reinaldo Lepsch" userId="84f0796c2cdd116d" providerId="LiveId" clId="{1CA44755-EF98-1F45-87F9-62974494FE25}" dt="2024-05-09T18:00:46.698" v="2913" actId="2696"/>
        <pc:sldMkLst>
          <pc:docMk/>
          <pc:sldMk cId="3391271624" sldId="266"/>
        </pc:sldMkLst>
        <pc:spChg chg="mod">
          <ac:chgData name="Reinaldo Lepsch" userId="84f0796c2cdd116d" providerId="LiveId" clId="{1CA44755-EF98-1F45-87F9-62974494FE25}" dt="2024-05-09T17:23:45.493" v="2413" actId="20577"/>
          <ac:spMkLst>
            <pc:docMk/>
            <pc:sldMk cId="3391271624" sldId="266"/>
            <ac:spMk id="2" creationId="{A1790C93-5698-6716-334B-EB21FC2B2146}"/>
          </ac:spMkLst>
        </pc:spChg>
        <pc:spChg chg="add mod">
          <ac:chgData name="Reinaldo Lepsch" userId="84f0796c2cdd116d" providerId="LiveId" clId="{1CA44755-EF98-1F45-87F9-62974494FE25}" dt="2024-05-09T01:55:54.341" v="1113"/>
          <ac:spMkLst>
            <pc:docMk/>
            <pc:sldMk cId="3391271624" sldId="266"/>
            <ac:spMk id="3" creationId="{B4002D30-4C81-0C84-E723-F8D3A6B70F0C}"/>
          </ac:spMkLst>
        </pc:spChg>
        <pc:spChg chg="add mod">
          <ac:chgData name="Reinaldo Lepsch" userId="84f0796c2cdd116d" providerId="LiveId" clId="{1CA44755-EF98-1F45-87F9-62974494FE25}" dt="2024-05-09T01:55:54.341" v="1113"/>
          <ac:spMkLst>
            <pc:docMk/>
            <pc:sldMk cId="3391271624" sldId="266"/>
            <ac:spMk id="6" creationId="{1DDC0E4B-DC4D-692F-17C1-737BDE88BF28}"/>
          </ac:spMkLst>
        </pc:spChg>
        <pc:spChg chg="add mod">
          <ac:chgData name="Reinaldo Lepsch" userId="84f0796c2cdd116d" providerId="LiveId" clId="{1CA44755-EF98-1F45-87F9-62974494FE25}" dt="2024-05-09T14:07:38.376" v="1610"/>
          <ac:spMkLst>
            <pc:docMk/>
            <pc:sldMk cId="3391271624" sldId="266"/>
            <ac:spMk id="7" creationId="{78F601AA-743E-ABCA-F0C0-D87F7CE38EF0}"/>
          </ac:spMkLst>
        </pc:spChg>
        <pc:graphicFrameChg chg="modGraphic">
          <ac:chgData name="Reinaldo Lepsch" userId="84f0796c2cdd116d" providerId="LiveId" clId="{1CA44755-EF98-1F45-87F9-62974494FE25}" dt="2024-05-09T17:12:30.354" v="2374" actId="207"/>
          <ac:graphicFrameMkLst>
            <pc:docMk/>
            <pc:sldMk cId="3391271624" sldId="266"/>
            <ac:graphicFrameMk id="4" creationId="{982B0202-BED4-EDE0-22A9-8AF3DDB8FAE0}"/>
          </ac:graphicFrameMkLst>
        </pc:graphicFrameChg>
      </pc:sldChg>
      <pc:sldChg chg="addSp delSp modSp add mod setBg">
        <pc:chgData name="Reinaldo Lepsch" userId="84f0796c2cdd116d" providerId="LiveId" clId="{1CA44755-EF98-1F45-87F9-62974494FE25}" dt="2024-05-09T17:46:03.406" v="2748" actId="164"/>
        <pc:sldMkLst>
          <pc:docMk/>
          <pc:sldMk cId="2216022861" sldId="267"/>
        </pc:sldMkLst>
        <pc:spChg chg="mod">
          <ac:chgData name="Reinaldo Lepsch" userId="84f0796c2cdd116d" providerId="LiveId" clId="{1CA44755-EF98-1F45-87F9-62974494FE25}" dt="2024-05-09T17:33:05.967" v="2636" actId="20577"/>
          <ac:spMkLst>
            <pc:docMk/>
            <pc:sldMk cId="2216022861" sldId="267"/>
            <ac:spMk id="2" creationId="{A1790C93-5698-6716-334B-EB21FC2B2146}"/>
          </ac:spMkLst>
        </pc:spChg>
        <pc:spChg chg="add mod ord">
          <ac:chgData name="Reinaldo Lepsch" userId="84f0796c2cdd116d" providerId="LiveId" clId="{1CA44755-EF98-1F45-87F9-62974494FE25}" dt="2024-05-09T15:13:51.401" v="2354" actId="26606"/>
          <ac:spMkLst>
            <pc:docMk/>
            <pc:sldMk cId="2216022861" sldId="267"/>
            <ac:spMk id="3" creationId="{3619AB5B-6422-E14A-997C-3A9021E3DD30}"/>
          </ac:spMkLst>
        </pc:spChg>
        <pc:spChg chg="add del mod">
          <ac:chgData name="Reinaldo Lepsch" userId="84f0796c2cdd116d" providerId="LiveId" clId="{1CA44755-EF98-1F45-87F9-62974494FE25}" dt="2024-05-09T01:52:37.803" v="1033" actId="478"/>
          <ac:spMkLst>
            <pc:docMk/>
            <pc:sldMk cId="2216022861" sldId="267"/>
            <ac:spMk id="3" creationId="{D0146723-DA47-89CD-78B5-AB03D7D251F9}"/>
          </ac:spMkLst>
        </pc:spChg>
        <pc:spChg chg="del">
          <ac:chgData name="Reinaldo Lepsch" userId="84f0796c2cdd116d" providerId="LiveId" clId="{1CA44755-EF98-1F45-87F9-62974494FE25}" dt="2024-05-08T22:05:37.965" v="909" actId="478"/>
          <ac:spMkLst>
            <pc:docMk/>
            <pc:sldMk cId="2216022861" sldId="267"/>
            <ac:spMk id="5" creationId="{3601D96C-E13F-8239-C4A5-45B9854C0D07}"/>
          </ac:spMkLst>
        </pc:spChg>
        <pc:spChg chg="add del mod">
          <ac:chgData name="Reinaldo Lepsch" userId="84f0796c2cdd116d" providerId="LiveId" clId="{1CA44755-EF98-1F45-87F9-62974494FE25}" dt="2024-05-09T15:13:42.153" v="2353" actId="478"/>
          <ac:spMkLst>
            <pc:docMk/>
            <pc:sldMk cId="2216022861" sldId="267"/>
            <ac:spMk id="7" creationId="{44FEFFEA-DD02-507B-30CB-F3854E1B5ACE}"/>
          </ac:spMkLst>
        </pc:spChg>
        <pc:spChg chg="add mod">
          <ac:chgData name="Reinaldo Lepsch" userId="84f0796c2cdd116d" providerId="LiveId" clId="{1CA44755-EF98-1F45-87F9-62974494FE25}" dt="2024-05-09T15:13:51.401" v="2354" actId="26606"/>
          <ac:spMkLst>
            <pc:docMk/>
            <pc:sldMk cId="2216022861" sldId="267"/>
            <ac:spMk id="8" creationId="{B864508B-FD68-181B-76FE-ACAFDEB46A63}"/>
          </ac:spMkLst>
        </pc:spChg>
        <pc:spChg chg="add mod">
          <ac:chgData name="Reinaldo Lepsch" userId="84f0796c2cdd116d" providerId="LiveId" clId="{1CA44755-EF98-1F45-87F9-62974494FE25}" dt="2024-05-09T15:13:51.401" v="2354" actId="26606"/>
          <ac:spMkLst>
            <pc:docMk/>
            <pc:sldMk cId="2216022861" sldId="267"/>
            <ac:spMk id="9" creationId="{4DBF99D4-B777-ACA6-7481-2CB708F3F9DC}"/>
          </ac:spMkLst>
        </pc:spChg>
        <pc:spChg chg="mod topLvl">
          <ac:chgData name="Reinaldo Lepsch" userId="84f0796c2cdd116d" providerId="LiveId" clId="{1CA44755-EF98-1F45-87F9-62974494FE25}" dt="2024-05-09T17:46:03.406" v="2748" actId="164"/>
          <ac:spMkLst>
            <pc:docMk/>
            <pc:sldMk cId="2216022861" sldId="267"/>
            <ac:spMk id="12" creationId="{D530A3C8-9DF4-000D-8A30-2E843CEECE2A}"/>
          </ac:spMkLst>
        </pc:spChg>
        <pc:spChg chg="add">
          <ac:chgData name="Reinaldo Lepsch" userId="84f0796c2cdd116d" providerId="LiveId" clId="{1CA44755-EF98-1F45-87F9-62974494FE25}" dt="2024-05-09T15:13:51.401" v="2354" actId="26606"/>
          <ac:spMkLst>
            <pc:docMk/>
            <pc:sldMk cId="2216022861" sldId="267"/>
            <ac:spMk id="14" creationId="{D4771268-CB57-404A-9271-370EB28F6090}"/>
          </ac:spMkLst>
        </pc:spChg>
        <pc:grpChg chg="add del mod">
          <ac:chgData name="Reinaldo Lepsch" userId="84f0796c2cdd116d" providerId="LiveId" clId="{1CA44755-EF98-1F45-87F9-62974494FE25}" dt="2024-05-09T17:39:32.281" v="2699" actId="165"/>
          <ac:grpSpMkLst>
            <pc:docMk/>
            <pc:sldMk cId="2216022861" sldId="267"/>
            <ac:grpSpMk id="10" creationId="{ACBC212C-A66C-52C7-E8B3-209839F94C9C}"/>
          </ac:grpSpMkLst>
        </pc:grpChg>
        <pc:grpChg chg="add del mod topLvl">
          <ac:chgData name="Reinaldo Lepsch" userId="84f0796c2cdd116d" providerId="LiveId" clId="{1CA44755-EF98-1F45-87F9-62974494FE25}" dt="2024-05-09T17:45:42.011" v="2746" actId="165"/>
          <ac:grpSpMkLst>
            <pc:docMk/>
            <pc:sldMk cId="2216022861" sldId="267"/>
            <ac:grpSpMk id="16" creationId="{D235071D-19DC-6130-9204-96EF6D749B30}"/>
          </ac:grpSpMkLst>
        </pc:grpChg>
        <pc:grpChg chg="add del mod">
          <ac:chgData name="Reinaldo Lepsch" userId="84f0796c2cdd116d" providerId="LiveId" clId="{1CA44755-EF98-1F45-87F9-62974494FE25}" dt="2024-05-09T17:45:18.628" v="2743" actId="165"/>
          <ac:grpSpMkLst>
            <pc:docMk/>
            <pc:sldMk cId="2216022861" sldId="267"/>
            <ac:grpSpMk id="17" creationId="{69A2D1EF-69AF-5EEE-24E2-75EA541E3281}"/>
          </ac:grpSpMkLst>
        </pc:grpChg>
        <pc:grpChg chg="add mod">
          <ac:chgData name="Reinaldo Lepsch" userId="84f0796c2cdd116d" providerId="LiveId" clId="{1CA44755-EF98-1F45-87F9-62974494FE25}" dt="2024-05-09T17:46:03.406" v="2748" actId="164"/>
          <ac:grpSpMkLst>
            <pc:docMk/>
            <pc:sldMk cId="2216022861" sldId="267"/>
            <ac:grpSpMk id="18" creationId="{0E89073C-F0B2-8228-31F5-F561C99A998F}"/>
          </ac:grpSpMkLst>
        </pc:grpChg>
        <pc:graphicFrameChg chg="del">
          <ac:chgData name="Reinaldo Lepsch" userId="84f0796c2cdd116d" providerId="LiveId" clId="{1CA44755-EF98-1F45-87F9-62974494FE25}" dt="2024-05-08T22:05:41.327" v="910" actId="478"/>
          <ac:graphicFrameMkLst>
            <pc:docMk/>
            <pc:sldMk cId="2216022861" sldId="267"/>
            <ac:graphicFrameMk id="4" creationId="{982B0202-BED4-EDE0-22A9-8AF3DDB8FAE0}"/>
          </ac:graphicFrameMkLst>
        </pc:graphicFrameChg>
        <pc:picChg chg="add del mod">
          <ac:chgData name="Reinaldo Lepsch" userId="84f0796c2cdd116d" providerId="LiveId" clId="{1CA44755-EF98-1F45-87F9-62974494FE25}" dt="2024-05-09T14:48:02.006" v="2247" actId="478"/>
          <ac:picMkLst>
            <pc:docMk/>
            <pc:sldMk cId="2216022861" sldId="267"/>
            <ac:picMk id="4" creationId="{0037A7DA-74FB-EAEC-5347-E2BEA0B8A53F}"/>
          </ac:picMkLst>
        </pc:picChg>
        <pc:picChg chg="add mod ord">
          <ac:chgData name="Reinaldo Lepsch" userId="84f0796c2cdd116d" providerId="LiveId" clId="{1CA44755-EF98-1F45-87F9-62974494FE25}" dt="2024-05-09T17:43:10.856" v="2712" actId="1076"/>
          <ac:picMkLst>
            <pc:docMk/>
            <pc:sldMk cId="2216022861" sldId="267"/>
            <ac:picMk id="5" creationId="{641588C6-4D78-FC63-2651-3F9D6E135CEA}"/>
          </ac:picMkLst>
        </pc:picChg>
        <pc:picChg chg="add del mod">
          <ac:chgData name="Reinaldo Lepsch" userId="84f0796c2cdd116d" providerId="LiveId" clId="{1CA44755-EF98-1F45-87F9-62974494FE25}" dt="2024-05-09T14:03:23.387" v="1609" actId="478"/>
          <ac:picMkLst>
            <pc:docMk/>
            <pc:sldMk cId="2216022861" sldId="267"/>
            <ac:picMk id="6" creationId="{6261C0A4-D8FA-EB0B-3436-3957E1E55243}"/>
          </ac:picMkLst>
        </pc:picChg>
        <pc:picChg chg="mod topLvl">
          <ac:chgData name="Reinaldo Lepsch" userId="84f0796c2cdd116d" providerId="LiveId" clId="{1CA44755-EF98-1F45-87F9-62974494FE25}" dt="2024-05-09T17:46:03.406" v="2748" actId="164"/>
          <ac:picMkLst>
            <pc:docMk/>
            <pc:sldMk cId="2216022861" sldId="267"/>
            <ac:picMk id="11" creationId="{E053DF6A-92B1-49D9-AB9A-F215DB47D8E4}"/>
          </ac:picMkLst>
        </pc:picChg>
        <pc:picChg chg="add mod topLvl">
          <ac:chgData name="Reinaldo Lepsch" userId="84f0796c2cdd116d" providerId="LiveId" clId="{1CA44755-EF98-1F45-87F9-62974494FE25}" dt="2024-05-09T17:46:03.406" v="2748" actId="164"/>
          <ac:picMkLst>
            <pc:docMk/>
            <pc:sldMk cId="2216022861" sldId="267"/>
            <ac:picMk id="15" creationId="{5D3D17F8-A6FC-DF90-FCF5-DDD7E193EF2E}"/>
          </ac:picMkLst>
        </pc:picChg>
      </pc:sldChg>
      <pc:sldChg chg="addSp delSp modSp add mod">
        <pc:chgData name="Reinaldo Lepsch" userId="84f0796c2cdd116d" providerId="LiveId" clId="{1CA44755-EF98-1F45-87F9-62974494FE25}" dt="2024-05-09T14:07:38.376" v="1610"/>
        <pc:sldMkLst>
          <pc:docMk/>
          <pc:sldMk cId="809599237" sldId="268"/>
        </pc:sldMkLst>
        <pc:spChg chg="mod">
          <ac:chgData name="Reinaldo Lepsch" userId="84f0796c2cdd116d" providerId="LiveId" clId="{1CA44755-EF98-1F45-87F9-62974494FE25}" dt="2024-05-09T13:21:09.991" v="1182" actId="20577"/>
          <ac:spMkLst>
            <pc:docMk/>
            <pc:sldMk cId="809599237" sldId="268"/>
            <ac:spMk id="2" creationId="{17A41B41-06DA-E44D-242B-B7FEE642A8E2}"/>
          </ac:spMkLst>
        </pc:spChg>
        <pc:spChg chg="del mod">
          <ac:chgData name="Reinaldo Lepsch" userId="84f0796c2cdd116d" providerId="LiveId" clId="{1CA44755-EF98-1F45-87F9-62974494FE25}" dt="2024-05-09T13:25:20.939" v="1305" actId="478"/>
          <ac:spMkLst>
            <pc:docMk/>
            <pc:sldMk cId="809599237" sldId="268"/>
            <ac:spMk id="3" creationId="{3A21E61A-BA94-712E-CEB9-58794C4AC2EB}"/>
          </ac:spMkLst>
        </pc:spChg>
        <pc:spChg chg="add del mod">
          <ac:chgData name="Reinaldo Lepsch" userId="84f0796c2cdd116d" providerId="LiveId" clId="{1CA44755-EF98-1F45-87F9-62974494FE25}" dt="2024-05-09T13:25:24.593" v="1306" actId="478"/>
          <ac:spMkLst>
            <pc:docMk/>
            <pc:sldMk cId="809599237" sldId="268"/>
            <ac:spMk id="9" creationId="{2F051ED7-E924-1E13-419F-58B15B729980}"/>
          </ac:spMkLst>
        </pc:spChg>
        <pc:spChg chg="add mod">
          <ac:chgData name="Reinaldo Lepsch" userId="84f0796c2cdd116d" providerId="LiveId" clId="{1CA44755-EF98-1F45-87F9-62974494FE25}" dt="2024-05-09T13:26:45.947" v="1343" actId="20577"/>
          <ac:spMkLst>
            <pc:docMk/>
            <pc:sldMk cId="809599237" sldId="268"/>
            <ac:spMk id="10" creationId="{7D23DD81-8E5A-EDCE-683F-6B788B79F1C0}"/>
          </ac:spMkLst>
        </pc:spChg>
        <pc:spChg chg="add mod">
          <ac:chgData name="Reinaldo Lepsch" userId="84f0796c2cdd116d" providerId="LiveId" clId="{1CA44755-EF98-1F45-87F9-62974494FE25}" dt="2024-05-09T13:26:28.838" v="1333" actId="20577"/>
          <ac:spMkLst>
            <pc:docMk/>
            <pc:sldMk cId="809599237" sldId="268"/>
            <ac:spMk id="11" creationId="{241FB1CD-64A9-2E7E-38E5-CAD50AEE8562}"/>
          </ac:spMkLst>
        </pc:spChg>
        <pc:spChg chg="add mod">
          <ac:chgData name="Reinaldo Lepsch" userId="84f0796c2cdd116d" providerId="LiveId" clId="{1CA44755-EF98-1F45-87F9-62974494FE25}" dt="2024-05-09T14:07:38.376" v="1610"/>
          <ac:spMkLst>
            <pc:docMk/>
            <pc:sldMk cId="809599237" sldId="268"/>
            <ac:spMk id="12" creationId="{8365E3DD-05A9-FE5B-076E-D617CB33F4C7}"/>
          </ac:spMkLst>
        </pc:spChg>
        <pc:graphicFrameChg chg="add mod">
          <ac:chgData name="Reinaldo Lepsch" userId="84f0796c2cdd116d" providerId="LiveId" clId="{1CA44755-EF98-1F45-87F9-62974494FE25}" dt="2024-05-09T13:23:56.691" v="1300"/>
          <ac:graphicFrameMkLst>
            <pc:docMk/>
            <pc:sldMk cId="809599237" sldId="268"/>
            <ac:graphicFrameMk id="6" creationId="{EDBF4922-E3AF-DDC3-3C95-F34E9AEF5C15}"/>
          </ac:graphicFrameMkLst>
        </pc:graphicFrameChg>
        <pc:picChg chg="add mod">
          <ac:chgData name="Reinaldo Lepsch" userId="84f0796c2cdd116d" providerId="LiveId" clId="{1CA44755-EF98-1F45-87F9-62974494FE25}" dt="2024-05-09T13:25:29.237" v="1307" actId="1076"/>
          <ac:picMkLst>
            <pc:docMk/>
            <pc:sldMk cId="809599237" sldId="268"/>
            <ac:picMk id="7" creationId="{38891E0E-126F-02EA-C319-A6C94F25D148}"/>
          </ac:picMkLst>
        </pc:picChg>
      </pc:sldChg>
      <pc:sldChg chg="new del">
        <pc:chgData name="Reinaldo Lepsch" userId="84f0796c2cdd116d" providerId="LiveId" clId="{1CA44755-EF98-1F45-87F9-62974494FE25}" dt="2024-05-09T13:20:42.961" v="1159" actId="2696"/>
        <pc:sldMkLst>
          <pc:docMk/>
          <pc:sldMk cId="3811632540" sldId="268"/>
        </pc:sldMkLst>
      </pc:sldChg>
      <pc:sldChg chg="addSp delSp modSp add mod">
        <pc:chgData name="Reinaldo Lepsch" userId="84f0796c2cdd116d" providerId="LiveId" clId="{1CA44755-EF98-1F45-87F9-62974494FE25}" dt="2024-05-09T14:07:38.376" v="1610"/>
        <pc:sldMkLst>
          <pc:docMk/>
          <pc:sldMk cId="1310245467" sldId="269"/>
        </pc:sldMkLst>
        <pc:spChg chg="mod">
          <ac:chgData name="Reinaldo Lepsch" userId="84f0796c2cdd116d" providerId="LiveId" clId="{1CA44755-EF98-1F45-87F9-62974494FE25}" dt="2024-05-09T14:02:35.034" v="1608" actId="404"/>
          <ac:spMkLst>
            <pc:docMk/>
            <pc:sldMk cId="1310245467" sldId="269"/>
            <ac:spMk id="2" creationId="{17A41B41-06DA-E44D-242B-B7FEE642A8E2}"/>
          </ac:spMkLst>
        </pc:spChg>
        <pc:spChg chg="del">
          <ac:chgData name="Reinaldo Lepsch" userId="84f0796c2cdd116d" providerId="LiveId" clId="{1CA44755-EF98-1F45-87F9-62974494FE25}" dt="2024-05-09T13:25:51.888" v="1309" actId="21"/>
          <ac:spMkLst>
            <pc:docMk/>
            <pc:sldMk cId="1310245467" sldId="269"/>
            <ac:spMk id="3" creationId="{3A21E61A-BA94-712E-CEB9-58794C4AC2EB}"/>
          </ac:spMkLst>
        </pc:spChg>
        <pc:spChg chg="add del mod">
          <ac:chgData name="Reinaldo Lepsch" userId="84f0796c2cdd116d" providerId="LiveId" clId="{1CA44755-EF98-1F45-87F9-62974494FE25}" dt="2024-05-09T13:27:24.687" v="1344" actId="478"/>
          <ac:spMkLst>
            <pc:docMk/>
            <pc:sldMk cId="1310245467" sldId="269"/>
            <ac:spMk id="8" creationId="{F8F656C8-B5D2-B7F2-B535-0FD3B693B22E}"/>
          </ac:spMkLst>
        </pc:spChg>
        <pc:spChg chg="add mod">
          <ac:chgData name="Reinaldo Lepsch" userId="84f0796c2cdd116d" providerId="LiveId" clId="{1CA44755-EF98-1F45-87F9-62974494FE25}" dt="2024-05-09T14:07:38.376" v="1610"/>
          <ac:spMkLst>
            <pc:docMk/>
            <pc:sldMk cId="1310245467" sldId="269"/>
            <ac:spMk id="10" creationId="{01833C3D-ABD8-5463-AA31-DB0DC7B181FE}"/>
          </ac:spMkLst>
        </pc:spChg>
        <pc:graphicFrameChg chg="add mod modGraphic">
          <ac:chgData name="Reinaldo Lepsch" userId="84f0796c2cdd116d" providerId="LiveId" clId="{1CA44755-EF98-1F45-87F9-62974494FE25}" dt="2024-05-09T13:41:52.553" v="1582" actId="207"/>
          <ac:graphicFrameMkLst>
            <pc:docMk/>
            <pc:sldMk cId="1310245467" sldId="269"/>
            <ac:graphicFrameMk id="9" creationId="{306E46AD-234A-55B2-82E9-9B198494BCF5}"/>
          </ac:graphicFrameMkLst>
        </pc:graphicFrameChg>
        <pc:picChg chg="del">
          <ac:chgData name="Reinaldo Lepsch" userId="84f0796c2cdd116d" providerId="LiveId" clId="{1CA44755-EF98-1F45-87F9-62974494FE25}" dt="2024-05-09T13:25:42.590" v="1308" actId="478"/>
          <ac:picMkLst>
            <pc:docMk/>
            <pc:sldMk cId="1310245467" sldId="269"/>
            <ac:picMk id="7" creationId="{38891E0E-126F-02EA-C319-A6C94F25D148}"/>
          </ac:picMkLst>
        </pc:picChg>
      </pc:sldChg>
      <pc:sldChg chg="addSp delSp modSp add mod setBg">
        <pc:chgData name="Reinaldo Lepsch" userId="84f0796c2cdd116d" providerId="LiveId" clId="{1CA44755-EF98-1F45-87F9-62974494FE25}" dt="2024-05-09T17:48:43.285" v="2859" actId="1035"/>
        <pc:sldMkLst>
          <pc:docMk/>
          <pc:sldMk cId="87188050" sldId="270"/>
        </pc:sldMkLst>
        <pc:spChg chg="mod">
          <ac:chgData name="Reinaldo Lepsch" userId="84f0796c2cdd116d" providerId="LiveId" clId="{1CA44755-EF98-1F45-87F9-62974494FE25}" dt="2024-05-09T17:33:57.091" v="2650" actId="20577"/>
          <ac:spMkLst>
            <pc:docMk/>
            <pc:sldMk cId="87188050" sldId="270"/>
            <ac:spMk id="2" creationId="{A1790C93-5698-6716-334B-EB21FC2B2146}"/>
          </ac:spMkLst>
        </pc:spChg>
        <pc:spChg chg="mod ord">
          <ac:chgData name="Reinaldo Lepsch" userId="84f0796c2cdd116d" providerId="LiveId" clId="{1CA44755-EF98-1F45-87F9-62974494FE25}" dt="2024-05-09T15:14:04.607" v="2355" actId="26606"/>
          <ac:spMkLst>
            <pc:docMk/>
            <pc:sldMk cId="87188050" sldId="270"/>
            <ac:spMk id="3" creationId="{3619AB5B-6422-E14A-997C-3A9021E3DD30}"/>
          </ac:spMkLst>
        </pc:spChg>
        <pc:spChg chg="del">
          <ac:chgData name="Reinaldo Lepsch" userId="84f0796c2cdd116d" providerId="LiveId" clId="{1CA44755-EF98-1F45-87F9-62974494FE25}" dt="2024-05-09T14:49:36.241" v="2343" actId="478"/>
          <ac:spMkLst>
            <pc:docMk/>
            <pc:sldMk cId="87188050" sldId="270"/>
            <ac:spMk id="7" creationId="{44FEFFEA-DD02-507B-30CB-F3854E1B5ACE}"/>
          </ac:spMkLst>
        </pc:spChg>
        <pc:spChg chg="mod">
          <ac:chgData name="Reinaldo Lepsch" userId="84f0796c2cdd116d" providerId="LiveId" clId="{1CA44755-EF98-1F45-87F9-62974494FE25}" dt="2024-05-09T15:14:04.607" v="2355" actId="26606"/>
          <ac:spMkLst>
            <pc:docMk/>
            <pc:sldMk cId="87188050" sldId="270"/>
            <ac:spMk id="8" creationId="{B864508B-FD68-181B-76FE-ACAFDEB46A63}"/>
          </ac:spMkLst>
        </pc:spChg>
        <pc:spChg chg="mod">
          <ac:chgData name="Reinaldo Lepsch" userId="84f0796c2cdd116d" providerId="LiveId" clId="{1CA44755-EF98-1F45-87F9-62974494FE25}" dt="2024-05-09T15:14:04.607" v="2355" actId="26606"/>
          <ac:spMkLst>
            <pc:docMk/>
            <pc:sldMk cId="87188050" sldId="270"/>
            <ac:spMk id="9" creationId="{4DBF99D4-B777-ACA6-7481-2CB708F3F9DC}"/>
          </ac:spMkLst>
        </pc:spChg>
        <pc:spChg chg="mod">
          <ac:chgData name="Reinaldo Lepsch" userId="84f0796c2cdd116d" providerId="LiveId" clId="{1CA44755-EF98-1F45-87F9-62974494FE25}" dt="2024-05-09T17:41:15.313" v="2706" actId="20577"/>
          <ac:spMkLst>
            <pc:docMk/>
            <pc:sldMk cId="87188050" sldId="270"/>
            <ac:spMk id="10" creationId="{48A914CF-AE5E-1B22-D770-6CA391E963A0}"/>
          </ac:spMkLst>
        </pc:spChg>
        <pc:spChg chg="mod topLvl">
          <ac:chgData name="Reinaldo Lepsch" userId="84f0796c2cdd116d" providerId="LiveId" clId="{1CA44755-EF98-1F45-87F9-62974494FE25}" dt="2024-05-09T17:48:43.285" v="2859" actId="1035"/>
          <ac:spMkLst>
            <pc:docMk/>
            <pc:sldMk cId="87188050" sldId="270"/>
            <ac:spMk id="13" creationId="{7EBAED4F-882B-F66F-07BB-77CC31E8BC6A}"/>
          </ac:spMkLst>
        </pc:spChg>
        <pc:spChg chg="add">
          <ac:chgData name="Reinaldo Lepsch" userId="84f0796c2cdd116d" providerId="LiveId" clId="{1CA44755-EF98-1F45-87F9-62974494FE25}" dt="2024-05-09T15:14:04.607" v="2355" actId="26606"/>
          <ac:spMkLst>
            <pc:docMk/>
            <pc:sldMk cId="87188050" sldId="270"/>
            <ac:spMk id="14" creationId="{D4771268-CB57-404A-9271-370EB28F6090}"/>
          </ac:spMkLst>
        </pc:spChg>
        <pc:spChg chg="mod">
          <ac:chgData name="Reinaldo Lepsch" userId="84f0796c2cdd116d" providerId="LiveId" clId="{1CA44755-EF98-1F45-87F9-62974494FE25}" dt="2024-05-09T17:48:12.753" v="2821" actId="1076"/>
          <ac:spMkLst>
            <pc:docMk/>
            <pc:sldMk cId="87188050" sldId="270"/>
            <ac:spMk id="16" creationId="{BAF032DF-DDAD-D16A-8C8A-255DD27260A4}"/>
          </ac:spMkLst>
        </pc:spChg>
        <pc:grpChg chg="add del mod">
          <ac:chgData name="Reinaldo Lepsch" userId="84f0796c2cdd116d" providerId="LiveId" clId="{1CA44755-EF98-1F45-87F9-62974494FE25}" dt="2024-05-09T17:41:43.211" v="2707" actId="478"/>
          <ac:grpSpMkLst>
            <pc:docMk/>
            <pc:sldMk cId="87188050" sldId="270"/>
            <ac:grpSpMk id="5" creationId="{09D9ABCC-A531-1405-1C04-F073DE1855AD}"/>
          </ac:grpSpMkLst>
        </pc:grpChg>
        <pc:grpChg chg="add del mod">
          <ac:chgData name="Reinaldo Lepsch" userId="84f0796c2cdd116d" providerId="LiveId" clId="{1CA44755-EF98-1F45-87F9-62974494FE25}" dt="2024-05-09T17:47:05.824" v="2805" actId="165"/>
          <ac:grpSpMkLst>
            <pc:docMk/>
            <pc:sldMk cId="87188050" sldId="270"/>
            <ac:grpSpMk id="11" creationId="{46C719D6-F67F-A4F2-CC48-B2E4BCAE82A6}"/>
          </ac:grpSpMkLst>
        </pc:grpChg>
        <pc:picChg chg="add mod ord">
          <ac:chgData name="Reinaldo Lepsch" userId="84f0796c2cdd116d" providerId="LiveId" clId="{1CA44755-EF98-1F45-87F9-62974494FE25}" dt="2024-05-09T15:14:18.204" v="2356" actId="14100"/>
          <ac:picMkLst>
            <pc:docMk/>
            <pc:sldMk cId="87188050" sldId="270"/>
            <ac:picMk id="4" creationId="{D96A8F17-A93F-036D-BE36-4F0CF36C656D}"/>
          </ac:picMkLst>
        </pc:picChg>
        <pc:picChg chg="mod">
          <ac:chgData name="Reinaldo Lepsch" userId="84f0796c2cdd116d" providerId="LiveId" clId="{1CA44755-EF98-1F45-87F9-62974494FE25}" dt="2024-05-09T17:40:54.305" v="2702"/>
          <ac:picMkLst>
            <pc:docMk/>
            <pc:sldMk cId="87188050" sldId="270"/>
            <ac:picMk id="6" creationId="{667DBA82-1366-E182-AA7C-7D5B5777D49F}"/>
          </ac:picMkLst>
        </pc:picChg>
        <pc:picChg chg="mod topLvl">
          <ac:chgData name="Reinaldo Lepsch" userId="84f0796c2cdd116d" providerId="LiveId" clId="{1CA44755-EF98-1F45-87F9-62974494FE25}" dt="2024-05-09T17:48:43.285" v="2859" actId="1035"/>
          <ac:picMkLst>
            <pc:docMk/>
            <pc:sldMk cId="87188050" sldId="270"/>
            <ac:picMk id="12" creationId="{A6D46B14-50A6-CBE9-50DD-369526DCB4BB}"/>
          </ac:picMkLst>
        </pc:picChg>
        <pc:picChg chg="del mod topLvl">
          <ac:chgData name="Reinaldo Lepsch" userId="84f0796c2cdd116d" providerId="LiveId" clId="{1CA44755-EF98-1F45-87F9-62974494FE25}" dt="2024-05-09T17:47:51.354" v="2819" actId="27803"/>
          <ac:picMkLst>
            <pc:docMk/>
            <pc:sldMk cId="87188050" sldId="270"/>
            <ac:picMk id="15" creationId="{BAF032DF-DDAD-D16A-8C8A-255DD27260A4}"/>
          </ac:picMkLst>
        </pc:picChg>
      </pc:sldChg>
      <pc:sldChg chg="addSp delSp modSp add mod">
        <pc:chgData name="Reinaldo Lepsch" userId="84f0796c2cdd116d" providerId="LiveId" clId="{1CA44755-EF98-1F45-87F9-62974494FE25}" dt="2024-05-09T22:20:23.347" v="4851" actId="14100"/>
        <pc:sldMkLst>
          <pc:docMk/>
          <pc:sldMk cId="2717936138" sldId="271"/>
        </pc:sldMkLst>
        <pc:spChg chg="mod">
          <ac:chgData name="Reinaldo Lepsch" userId="84f0796c2cdd116d" providerId="LiveId" clId="{1CA44755-EF98-1F45-87F9-62974494FE25}" dt="2024-05-09T17:54:09.810" v="2882" actId="20577"/>
          <ac:spMkLst>
            <pc:docMk/>
            <pc:sldMk cId="2717936138" sldId="271"/>
            <ac:spMk id="2" creationId="{A1790C93-5698-6716-334B-EB21FC2B2146}"/>
          </ac:spMkLst>
        </pc:spChg>
        <pc:spChg chg="add del mod">
          <ac:chgData name="Reinaldo Lepsch" userId="84f0796c2cdd116d" providerId="LiveId" clId="{1CA44755-EF98-1F45-87F9-62974494FE25}" dt="2024-05-09T17:54:17.206" v="2883" actId="478"/>
          <ac:spMkLst>
            <pc:docMk/>
            <pc:sldMk cId="2717936138" sldId="271"/>
            <ac:spMk id="4" creationId="{86BE58A2-AC22-B601-951C-E0D9EBE2321F}"/>
          </ac:spMkLst>
        </pc:spChg>
        <pc:spChg chg="add del mod">
          <ac:chgData name="Reinaldo Lepsch" userId="84f0796c2cdd116d" providerId="LiveId" clId="{1CA44755-EF98-1F45-87F9-62974494FE25}" dt="2024-05-09T17:23:01.032" v="2387" actId="478"/>
          <ac:spMkLst>
            <pc:docMk/>
            <pc:sldMk cId="2717936138" sldId="271"/>
            <ac:spMk id="5" creationId="{9B7B7DCA-45A7-4BAC-DA8D-A9B59BDF87FD}"/>
          </ac:spMkLst>
        </pc:spChg>
        <pc:spChg chg="del">
          <ac:chgData name="Reinaldo Lepsch" userId="84f0796c2cdd116d" providerId="LiveId" clId="{1CA44755-EF98-1F45-87F9-62974494FE25}" dt="2024-05-09T14:16:21.573" v="1898" actId="478"/>
          <ac:spMkLst>
            <pc:docMk/>
            <pc:sldMk cId="2717936138" sldId="271"/>
            <ac:spMk id="7" creationId="{44FEFFEA-DD02-507B-30CB-F3854E1B5ACE}"/>
          </ac:spMkLst>
        </pc:spChg>
        <pc:spChg chg="add del mod">
          <ac:chgData name="Reinaldo Lepsch" userId="84f0796c2cdd116d" providerId="LiveId" clId="{1CA44755-EF98-1F45-87F9-62974494FE25}" dt="2024-05-09T18:05:44.606" v="3031"/>
          <ac:spMkLst>
            <pc:docMk/>
            <pc:sldMk cId="2717936138" sldId="271"/>
            <ac:spMk id="14" creationId="{5427D525-2D6B-8443-DF07-51DD5B044178}"/>
          </ac:spMkLst>
        </pc:spChg>
        <pc:spChg chg="mod">
          <ac:chgData name="Reinaldo Lepsch" userId="84f0796c2cdd116d" providerId="LiveId" clId="{1CA44755-EF98-1F45-87F9-62974494FE25}" dt="2024-05-09T19:14:35.890" v="3537" actId="207"/>
          <ac:spMkLst>
            <pc:docMk/>
            <pc:sldMk cId="2717936138" sldId="271"/>
            <ac:spMk id="17" creationId="{89E1498E-78BD-518A-CF08-212B727803CF}"/>
          </ac:spMkLst>
        </pc:spChg>
        <pc:spChg chg="mod">
          <ac:chgData name="Reinaldo Lepsch" userId="84f0796c2cdd116d" providerId="LiveId" clId="{1CA44755-EF98-1F45-87F9-62974494FE25}" dt="2024-05-09T19:14:35.890" v="3537" actId="207"/>
          <ac:spMkLst>
            <pc:docMk/>
            <pc:sldMk cId="2717936138" sldId="271"/>
            <ac:spMk id="18" creationId="{2FB95E7A-6879-B57C-D589-F6B15F60A50B}"/>
          </ac:spMkLst>
        </pc:spChg>
        <pc:spChg chg="mod">
          <ac:chgData name="Reinaldo Lepsch" userId="84f0796c2cdd116d" providerId="LiveId" clId="{1CA44755-EF98-1F45-87F9-62974494FE25}" dt="2024-05-09T19:14:35.890" v="3537" actId="207"/>
          <ac:spMkLst>
            <pc:docMk/>
            <pc:sldMk cId="2717936138" sldId="271"/>
            <ac:spMk id="19" creationId="{804DAB95-87A5-A0F2-26F4-F42BE379BD50}"/>
          </ac:spMkLst>
        </pc:spChg>
        <pc:spChg chg="mod">
          <ac:chgData name="Reinaldo Lepsch" userId="84f0796c2cdd116d" providerId="LiveId" clId="{1CA44755-EF98-1F45-87F9-62974494FE25}" dt="2024-05-09T19:14:35.890" v="3537" actId="207"/>
          <ac:spMkLst>
            <pc:docMk/>
            <pc:sldMk cId="2717936138" sldId="271"/>
            <ac:spMk id="20" creationId="{A004A4BF-0A8B-3AD4-6094-80DD65DA5850}"/>
          </ac:spMkLst>
        </pc:spChg>
        <pc:grpChg chg="del mod">
          <ac:chgData name="Reinaldo Lepsch" userId="84f0796c2cdd116d" providerId="LiveId" clId="{1CA44755-EF98-1F45-87F9-62974494FE25}" dt="2024-05-09T19:50:24.677" v="4147" actId="478"/>
          <ac:grpSpMkLst>
            <pc:docMk/>
            <pc:sldMk cId="2717936138" sldId="271"/>
            <ac:grpSpMk id="16" creationId="{78AE0D56-7310-426C-2F85-E46CF74E4741}"/>
          </ac:grpSpMkLst>
        </pc:grpChg>
        <pc:graphicFrameChg chg="add del mod modGraphic">
          <ac:chgData name="Reinaldo Lepsch" userId="84f0796c2cdd116d" providerId="LiveId" clId="{1CA44755-EF98-1F45-87F9-62974494FE25}" dt="2024-05-09T22:18:32.991" v="4845" actId="478"/>
          <ac:graphicFrameMkLst>
            <pc:docMk/>
            <pc:sldMk cId="2717936138" sldId="271"/>
            <ac:graphicFrameMk id="15" creationId="{1611C0BC-43AA-E428-1DDB-6CBCCFC3D92F}"/>
          </ac:graphicFrameMkLst>
        </pc:graphicFrameChg>
        <pc:graphicFrameChg chg="add del mod">
          <ac:chgData name="Reinaldo Lepsch" userId="84f0796c2cdd116d" providerId="LiveId" clId="{1CA44755-EF98-1F45-87F9-62974494FE25}" dt="2024-05-09T22:20:07.401" v="4847" actId="478"/>
          <ac:graphicFrameMkLst>
            <pc:docMk/>
            <pc:sldMk cId="2717936138" sldId="271"/>
            <ac:graphicFrameMk id="22" creationId="{136869A4-10FF-D3B6-3F25-DFB4116A9B67}"/>
          </ac:graphicFrameMkLst>
        </pc:graphicFrameChg>
        <pc:graphicFrameChg chg="add mod modGraphic">
          <ac:chgData name="Reinaldo Lepsch" userId="84f0796c2cdd116d" providerId="LiveId" clId="{1CA44755-EF98-1F45-87F9-62974494FE25}" dt="2024-05-09T22:20:23.347" v="4851" actId="14100"/>
          <ac:graphicFrameMkLst>
            <pc:docMk/>
            <pc:sldMk cId="2717936138" sldId="271"/>
            <ac:graphicFrameMk id="23" creationId="{16148449-9D6F-3D69-3D77-CD95F6FC3C1D}"/>
          </ac:graphicFrameMkLst>
        </pc:graphicFrameChg>
        <pc:picChg chg="add del mod">
          <ac:chgData name="Reinaldo Lepsch" userId="84f0796c2cdd116d" providerId="LiveId" clId="{1CA44755-EF98-1F45-87F9-62974494FE25}" dt="2024-05-09T14:22:21.269" v="2101" actId="21"/>
          <ac:picMkLst>
            <pc:docMk/>
            <pc:sldMk cId="2717936138" sldId="271"/>
            <ac:picMk id="10" creationId="{F6895CFF-3E87-0948-D60A-6A8D94BD9923}"/>
          </ac:picMkLst>
        </pc:picChg>
        <pc:picChg chg="add del mod">
          <ac:chgData name="Reinaldo Lepsch" userId="84f0796c2cdd116d" providerId="LiveId" clId="{1CA44755-EF98-1F45-87F9-62974494FE25}" dt="2024-05-09T17:23:03.461" v="2388" actId="478"/>
          <ac:picMkLst>
            <pc:docMk/>
            <pc:sldMk cId="2717936138" sldId="271"/>
            <ac:picMk id="11" creationId="{0357F379-E7E5-40C2-F1B0-BF1AEF41A009}"/>
          </ac:picMkLst>
        </pc:picChg>
        <pc:picChg chg="add del mod">
          <ac:chgData name="Reinaldo Lepsch" userId="84f0796c2cdd116d" providerId="LiveId" clId="{1CA44755-EF98-1F45-87F9-62974494FE25}" dt="2024-05-09T19:13:13.685" v="3400" actId="27803"/>
          <ac:picMkLst>
            <pc:docMk/>
            <pc:sldMk cId="2717936138" sldId="271"/>
            <ac:picMk id="13" creationId="{CFD6B030-F12C-BFE5-82DC-B00AF5E6A439}"/>
          </ac:picMkLst>
        </pc:picChg>
        <pc:picChg chg="add del mod">
          <ac:chgData name="Reinaldo Lepsch" userId="84f0796c2cdd116d" providerId="LiveId" clId="{1CA44755-EF98-1F45-87F9-62974494FE25}" dt="2024-05-09T21:43:55.282" v="4806" actId="21"/>
          <ac:picMkLst>
            <pc:docMk/>
            <pc:sldMk cId="2717936138" sldId="271"/>
            <ac:picMk id="21" creationId="{CAAFD606-CE79-DF04-E5F3-F3B0A53BB57B}"/>
          </ac:picMkLst>
        </pc:picChg>
      </pc:sldChg>
      <pc:sldChg chg="addSp delSp modSp add mod setBg">
        <pc:chgData name="Reinaldo Lepsch" userId="84f0796c2cdd116d" providerId="LiveId" clId="{1CA44755-EF98-1F45-87F9-62974494FE25}" dt="2024-05-09T17:34:16.623" v="2651"/>
        <pc:sldMkLst>
          <pc:docMk/>
          <pc:sldMk cId="4279521940" sldId="272"/>
        </pc:sldMkLst>
        <pc:spChg chg="mod">
          <ac:chgData name="Reinaldo Lepsch" userId="84f0796c2cdd116d" providerId="LiveId" clId="{1CA44755-EF98-1F45-87F9-62974494FE25}" dt="2024-05-09T17:34:16.623" v="2651"/>
          <ac:spMkLst>
            <pc:docMk/>
            <pc:sldMk cId="4279521940" sldId="272"/>
            <ac:spMk id="2" creationId="{A1790C93-5698-6716-334B-EB21FC2B2146}"/>
          </ac:spMkLst>
        </pc:spChg>
        <pc:spChg chg="mod ord">
          <ac:chgData name="Reinaldo Lepsch" userId="84f0796c2cdd116d" providerId="LiveId" clId="{1CA44755-EF98-1F45-87F9-62974494FE25}" dt="2024-05-09T15:18:24.055" v="2358" actId="26606"/>
          <ac:spMkLst>
            <pc:docMk/>
            <pc:sldMk cId="4279521940" sldId="272"/>
            <ac:spMk id="3" creationId="{3619AB5B-6422-E14A-997C-3A9021E3DD30}"/>
          </ac:spMkLst>
        </pc:spChg>
        <pc:spChg chg="mod">
          <ac:chgData name="Reinaldo Lepsch" userId="84f0796c2cdd116d" providerId="LiveId" clId="{1CA44755-EF98-1F45-87F9-62974494FE25}" dt="2024-05-09T15:18:24.055" v="2358" actId="26606"/>
          <ac:spMkLst>
            <pc:docMk/>
            <pc:sldMk cId="4279521940" sldId="272"/>
            <ac:spMk id="8" creationId="{B864508B-FD68-181B-76FE-ACAFDEB46A63}"/>
          </ac:spMkLst>
        </pc:spChg>
        <pc:spChg chg="mod">
          <ac:chgData name="Reinaldo Lepsch" userId="84f0796c2cdd116d" providerId="LiveId" clId="{1CA44755-EF98-1F45-87F9-62974494FE25}" dt="2024-05-09T15:18:24.055" v="2358" actId="26606"/>
          <ac:spMkLst>
            <pc:docMk/>
            <pc:sldMk cId="4279521940" sldId="272"/>
            <ac:spMk id="9" creationId="{4DBF99D4-B777-ACA6-7481-2CB708F3F9DC}"/>
          </ac:spMkLst>
        </pc:spChg>
        <pc:spChg chg="add">
          <ac:chgData name="Reinaldo Lepsch" userId="84f0796c2cdd116d" providerId="LiveId" clId="{1CA44755-EF98-1F45-87F9-62974494FE25}" dt="2024-05-09T15:18:24.055" v="2358" actId="26606"/>
          <ac:spMkLst>
            <pc:docMk/>
            <pc:sldMk cId="4279521940" sldId="272"/>
            <ac:spMk id="14" creationId="{D4771268-CB57-404A-9271-370EB28F6090}"/>
          </ac:spMkLst>
        </pc:spChg>
        <pc:picChg chg="del">
          <ac:chgData name="Reinaldo Lepsch" userId="84f0796c2cdd116d" providerId="LiveId" clId="{1CA44755-EF98-1F45-87F9-62974494FE25}" dt="2024-05-09T15:12:20.411" v="2351" actId="478"/>
          <ac:picMkLst>
            <pc:docMk/>
            <pc:sldMk cId="4279521940" sldId="272"/>
            <ac:picMk id="4" creationId="{D96A8F17-A93F-036D-BE36-4F0CF36C656D}"/>
          </ac:picMkLst>
        </pc:picChg>
        <pc:picChg chg="add mod ord">
          <ac:chgData name="Reinaldo Lepsch" userId="84f0796c2cdd116d" providerId="LiveId" clId="{1CA44755-EF98-1F45-87F9-62974494FE25}" dt="2024-05-09T15:18:30.259" v="2359" actId="14100"/>
          <ac:picMkLst>
            <pc:docMk/>
            <pc:sldMk cId="4279521940" sldId="272"/>
            <ac:picMk id="5" creationId="{D1057301-3EE0-6C0C-19D6-C5B20E50CB92}"/>
          </ac:picMkLst>
        </pc:picChg>
      </pc:sldChg>
      <pc:sldChg chg="addSp delSp modSp add mod setBg">
        <pc:chgData name="Reinaldo Lepsch" userId="84f0796c2cdd116d" providerId="LiveId" clId="{1CA44755-EF98-1F45-87F9-62974494FE25}" dt="2024-05-09T17:34:27.642" v="2652"/>
        <pc:sldMkLst>
          <pc:docMk/>
          <pc:sldMk cId="3012457149" sldId="273"/>
        </pc:sldMkLst>
        <pc:spChg chg="mod">
          <ac:chgData name="Reinaldo Lepsch" userId="84f0796c2cdd116d" providerId="LiveId" clId="{1CA44755-EF98-1F45-87F9-62974494FE25}" dt="2024-05-09T17:34:27.642" v="2652"/>
          <ac:spMkLst>
            <pc:docMk/>
            <pc:sldMk cId="3012457149" sldId="273"/>
            <ac:spMk id="2" creationId="{A1790C93-5698-6716-334B-EB21FC2B2146}"/>
          </ac:spMkLst>
        </pc:spChg>
        <pc:spChg chg="mod ord">
          <ac:chgData name="Reinaldo Lepsch" userId="84f0796c2cdd116d" providerId="LiveId" clId="{1CA44755-EF98-1F45-87F9-62974494FE25}" dt="2024-05-09T15:21:37.872" v="2361" actId="26606"/>
          <ac:spMkLst>
            <pc:docMk/>
            <pc:sldMk cId="3012457149" sldId="273"/>
            <ac:spMk id="3" creationId="{3619AB5B-6422-E14A-997C-3A9021E3DD30}"/>
          </ac:spMkLst>
        </pc:spChg>
        <pc:spChg chg="mod">
          <ac:chgData name="Reinaldo Lepsch" userId="84f0796c2cdd116d" providerId="LiveId" clId="{1CA44755-EF98-1F45-87F9-62974494FE25}" dt="2024-05-09T15:21:37.872" v="2361" actId="26606"/>
          <ac:spMkLst>
            <pc:docMk/>
            <pc:sldMk cId="3012457149" sldId="273"/>
            <ac:spMk id="8" creationId="{B864508B-FD68-181B-76FE-ACAFDEB46A63}"/>
          </ac:spMkLst>
        </pc:spChg>
        <pc:spChg chg="mod">
          <ac:chgData name="Reinaldo Lepsch" userId="84f0796c2cdd116d" providerId="LiveId" clId="{1CA44755-EF98-1F45-87F9-62974494FE25}" dt="2024-05-09T15:21:37.872" v="2361" actId="26606"/>
          <ac:spMkLst>
            <pc:docMk/>
            <pc:sldMk cId="3012457149" sldId="273"/>
            <ac:spMk id="9" creationId="{4DBF99D4-B777-ACA6-7481-2CB708F3F9DC}"/>
          </ac:spMkLst>
        </pc:spChg>
        <pc:spChg chg="add">
          <ac:chgData name="Reinaldo Lepsch" userId="84f0796c2cdd116d" providerId="LiveId" clId="{1CA44755-EF98-1F45-87F9-62974494FE25}" dt="2024-05-09T15:21:37.872" v="2361" actId="26606"/>
          <ac:spMkLst>
            <pc:docMk/>
            <pc:sldMk cId="3012457149" sldId="273"/>
            <ac:spMk id="14" creationId="{D4771268-CB57-404A-9271-370EB28F6090}"/>
          </ac:spMkLst>
        </pc:spChg>
        <pc:picChg chg="del">
          <ac:chgData name="Reinaldo Lepsch" userId="84f0796c2cdd116d" providerId="LiveId" clId="{1CA44755-EF98-1F45-87F9-62974494FE25}" dt="2024-05-09T15:12:25.127" v="2352" actId="478"/>
          <ac:picMkLst>
            <pc:docMk/>
            <pc:sldMk cId="3012457149" sldId="273"/>
            <ac:picMk id="4" creationId="{D96A8F17-A93F-036D-BE36-4F0CF36C656D}"/>
          </ac:picMkLst>
        </pc:picChg>
        <pc:picChg chg="add mod ord">
          <ac:chgData name="Reinaldo Lepsch" userId="84f0796c2cdd116d" providerId="LiveId" clId="{1CA44755-EF98-1F45-87F9-62974494FE25}" dt="2024-05-09T15:21:42.533" v="2362" actId="14100"/>
          <ac:picMkLst>
            <pc:docMk/>
            <pc:sldMk cId="3012457149" sldId="273"/>
            <ac:picMk id="5" creationId="{A8C7CD64-19BA-C755-253D-5B0F5F42DA7A}"/>
          </ac:picMkLst>
        </pc:picChg>
      </pc:sldChg>
      <pc:sldChg chg="addSp delSp modSp add mod ord">
        <pc:chgData name="Reinaldo Lepsch" userId="84f0796c2cdd116d" providerId="LiveId" clId="{1CA44755-EF98-1F45-87F9-62974494FE25}" dt="2024-05-09T19:04:32.162" v="3362" actId="20577"/>
        <pc:sldMkLst>
          <pc:docMk/>
          <pc:sldMk cId="3664289367" sldId="274"/>
        </pc:sldMkLst>
        <pc:spChg chg="mod">
          <ac:chgData name="Reinaldo Lepsch" userId="84f0796c2cdd116d" providerId="LiveId" clId="{1CA44755-EF98-1F45-87F9-62974494FE25}" dt="2024-05-09T19:04:32.162" v="3362" actId="20577"/>
          <ac:spMkLst>
            <pc:docMk/>
            <pc:sldMk cId="3664289367" sldId="274"/>
            <ac:spMk id="2" creationId="{A1790C93-5698-6716-334B-EB21FC2B2146}"/>
          </ac:spMkLst>
        </pc:spChg>
        <pc:spChg chg="add mod">
          <ac:chgData name="Reinaldo Lepsch" userId="84f0796c2cdd116d" providerId="LiveId" clId="{1CA44755-EF98-1F45-87F9-62974494FE25}" dt="2024-05-09T17:36:36.133" v="2668" actId="207"/>
          <ac:spMkLst>
            <pc:docMk/>
            <pc:sldMk cId="3664289367" sldId="274"/>
            <ac:spMk id="10" creationId="{24459140-C757-9101-EA10-5DE9260CE391}"/>
          </ac:spMkLst>
        </pc:spChg>
        <pc:spChg chg="add del mod">
          <ac:chgData name="Reinaldo Lepsch" userId="84f0796c2cdd116d" providerId="LiveId" clId="{1CA44755-EF98-1F45-87F9-62974494FE25}" dt="2024-05-09T17:35:24.507" v="2654" actId="478"/>
          <ac:spMkLst>
            <pc:docMk/>
            <pc:sldMk cId="3664289367" sldId="274"/>
            <ac:spMk id="11" creationId="{23064456-1472-856B-3B5A-08CD92724D95}"/>
          </ac:spMkLst>
        </pc:spChg>
        <pc:spChg chg="add del mod">
          <ac:chgData name="Reinaldo Lepsch" userId="84f0796c2cdd116d" providerId="LiveId" clId="{1CA44755-EF98-1F45-87F9-62974494FE25}" dt="2024-05-09T17:37:01.657" v="2672" actId="22"/>
          <ac:spMkLst>
            <pc:docMk/>
            <pc:sldMk cId="3664289367" sldId="274"/>
            <ac:spMk id="19" creationId="{E38ACFB0-E742-C0A6-0E1F-63DFDFADFE98}"/>
          </ac:spMkLst>
        </pc:spChg>
        <pc:spChg chg="mod">
          <ac:chgData name="Reinaldo Lepsch" userId="84f0796c2cdd116d" providerId="LiveId" clId="{1CA44755-EF98-1F45-87F9-62974494FE25}" dt="2024-05-09T17:49:14.522" v="2864" actId="20577"/>
          <ac:spMkLst>
            <pc:docMk/>
            <pc:sldMk cId="3664289367" sldId="274"/>
            <ac:spMk id="22" creationId="{6BE0206B-9DFE-09D7-63B0-419A2A4B2779}"/>
          </ac:spMkLst>
        </pc:spChg>
        <pc:grpChg chg="add mod">
          <ac:chgData name="Reinaldo Lepsch" userId="84f0796c2cdd116d" providerId="LiveId" clId="{1CA44755-EF98-1F45-87F9-62974494FE25}" dt="2024-05-09T17:27:24.461" v="2453" actId="164"/>
          <ac:grpSpMkLst>
            <pc:docMk/>
            <pc:sldMk cId="3664289367" sldId="274"/>
            <ac:grpSpMk id="12" creationId="{373D5044-B301-BC02-E377-B6E2B49EF182}"/>
          </ac:grpSpMkLst>
        </pc:grpChg>
        <pc:grpChg chg="add del mod">
          <ac:chgData name="Reinaldo Lepsch" userId="84f0796c2cdd116d" providerId="LiveId" clId="{1CA44755-EF98-1F45-87F9-62974494FE25}" dt="2024-05-09T17:49:03.552" v="2860" actId="478"/>
          <ac:grpSpMkLst>
            <pc:docMk/>
            <pc:sldMk cId="3664289367" sldId="274"/>
            <ac:grpSpMk id="13" creationId="{67467AC0-8170-7962-E055-F01F533C6083}"/>
          </ac:grpSpMkLst>
        </pc:grpChg>
        <pc:grpChg chg="add mod">
          <ac:chgData name="Reinaldo Lepsch" userId="84f0796c2cdd116d" providerId="LiveId" clId="{1CA44755-EF98-1F45-87F9-62974494FE25}" dt="2024-05-09T17:49:04.931" v="2861"/>
          <ac:grpSpMkLst>
            <pc:docMk/>
            <pc:sldMk cId="3664289367" sldId="274"/>
            <ac:grpSpMk id="20" creationId="{FCFCC40D-8E7E-7B73-7DAB-B148B7144556}"/>
          </ac:grpSpMkLst>
        </pc:grpChg>
        <pc:picChg chg="add mod">
          <ac:chgData name="Reinaldo Lepsch" userId="84f0796c2cdd116d" providerId="LiveId" clId="{1CA44755-EF98-1F45-87F9-62974494FE25}" dt="2024-05-09T17:27:21.784" v="2452" actId="1076"/>
          <ac:picMkLst>
            <pc:docMk/>
            <pc:sldMk cId="3664289367" sldId="274"/>
            <ac:picMk id="4" creationId="{38F2D765-E4EE-53A6-DC86-C8A9519632FB}"/>
          </ac:picMkLst>
        </pc:picChg>
        <pc:picChg chg="del">
          <ac:chgData name="Reinaldo Lepsch" userId="84f0796c2cdd116d" providerId="LiveId" clId="{1CA44755-EF98-1F45-87F9-62974494FE25}" dt="2024-05-09T15:32:59.503" v="2369" actId="478"/>
          <ac:picMkLst>
            <pc:docMk/>
            <pc:sldMk cId="3664289367" sldId="274"/>
            <ac:picMk id="5" creationId="{641588C6-4D78-FC63-2651-3F9D6E135CEA}"/>
          </ac:picMkLst>
        </pc:picChg>
        <pc:picChg chg="add mod">
          <ac:chgData name="Reinaldo Lepsch" userId="84f0796c2cdd116d" providerId="LiveId" clId="{1CA44755-EF98-1F45-87F9-62974494FE25}" dt="2024-05-09T17:36:20.589" v="2667" actId="207"/>
          <ac:picMkLst>
            <pc:docMk/>
            <pc:sldMk cId="3664289367" sldId="274"/>
            <ac:picMk id="7" creationId="{3CA8EEF8-AC29-F3F0-A65F-B41AB48A2F94}"/>
          </ac:picMkLst>
        </pc:picChg>
        <pc:picChg chg="mod">
          <ac:chgData name="Reinaldo Lepsch" userId="84f0796c2cdd116d" providerId="LiveId" clId="{1CA44755-EF98-1F45-87F9-62974494FE25}" dt="2024-05-09T17:49:04.931" v="2861"/>
          <ac:picMkLst>
            <pc:docMk/>
            <pc:sldMk cId="3664289367" sldId="274"/>
            <ac:picMk id="21" creationId="{FECE47C4-9154-2BE1-FD7A-651CC8CD43BC}"/>
          </ac:picMkLst>
        </pc:picChg>
        <pc:picChg chg="mod">
          <ac:chgData name="Reinaldo Lepsch" userId="84f0796c2cdd116d" providerId="LiveId" clId="{1CA44755-EF98-1F45-87F9-62974494FE25}" dt="2024-05-09T17:49:33.096" v="2866" actId="1076"/>
          <ac:picMkLst>
            <pc:docMk/>
            <pc:sldMk cId="3664289367" sldId="274"/>
            <ac:picMk id="23" creationId="{97856B2F-19E2-57C6-FB49-1BEBA1E46B79}"/>
          </ac:picMkLst>
        </pc:picChg>
        <pc:cxnChg chg="add del mod">
          <ac:chgData name="Reinaldo Lepsch" userId="84f0796c2cdd116d" providerId="LiveId" clId="{1CA44755-EF98-1F45-87F9-62974494FE25}" dt="2024-05-09T17:35:21.031" v="2653" actId="478"/>
          <ac:cxnSpMkLst>
            <pc:docMk/>
            <pc:sldMk cId="3664289367" sldId="274"/>
            <ac:cxnSpMk id="16" creationId="{03564D54-194E-1237-0CAF-73200D5CC1C9}"/>
          </ac:cxnSpMkLst>
        </pc:cxnChg>
      </pc:sldChg>
      <pc:sldChg chg="addSp delSp modSp add mod">
        <pc:chgData name="Reinaldo Lepsch" userId="84f0796c2cdd116d" providerId="LiveId" clId="{1CA44755-EF98-1F45-87F9-62974494FE25}" dt="2024-05-09T18:11:56.626" v="3177" actId="1038"/>
        <pc:sldMkLst>
          <pc:docMk/>
          <pc:sldMk cId="3840388862" sldId="275"/>
        </pc:sldMkLst>
        <pc:spChg chg="mod">
          <ac:chgData name="Reinaldo Lepsch" userId="84f0796c2cdd116d" providerId="LiveId" clId="{1CA44755-EF98-1F45-87F9-62974494FE25}" dt="2024-05-09T17:33:33.649" v="2637"/>
          <ac:spMkLst>
            <pc:docMk/>
            <pc:sldMk cId="3840388862" sldId="275"/>
            <ac:spMk id="2" creationId="{A1790C93-5698-6716-334B-EB21FC2B2146}"/>
          </ac:spMkLst>
        </pc:spChg>
        <pc:picChg chg="add mod">
          <ac:chgData name="Reinaldo Lepsch" userId="84f0796c2cdd116d" providerId="LiveId" clId="{1CA44755-EF98-1F45-87F9-62974494FE25}" dt="2024-05-09T18:11:56.626" v="3177" actId="1038"/>
          <ac:picMkLst>
            <pc:docMk/>
            <pc:sldMk cId="3840388862" sldId="275"/>
            <ac:picMk id="4" creationId="{52F4F322-108A-BC7B-4B8D-7EF515ADCBE0}"/>
          </ac:picMkLst>
        </pc:picChg>
        <pc:picChg chg="del">
          <ac:chgData name="Reinaldo Lepsch" userId="84f0796c2cdd116d" providerId="LiveId" clId="{1CA44755-EF98-1F45-87F9-62974494FE25}" dt="2024-05-09T15:33:46.793" v="2372" actId="478"/>
          <ac:picMkLst>
            <pc:docMk/>
            <pc:sldMk cId="3840388862" sldId="275"/>
            <ac:picMk id="5" creationId="{641588C6-4D78-FC63-2651-3F9D6E135CEA}"/>
          </ac:picMkLst>
        </pc:picChg>
      </pc:sldChg>
      <pc:sldChg chg="addSp delSp modSp add mod">
        <pc:chgData name="Reinaldo Lepsch" userId="84f0796c2cdd116d" providerId="LiveId" clId="{1CA44755-EF98-1F45-87F9-62974494FE25}" dt="2024-05-09T18:14:00.784" v="3195" actId="1076"/>
        <pc:sldMkLst>
          <pc:docMk/>
          <pc:sldMk cId="3468100791" sldId="276"/>
        </pc:sldMkLst>
        <pc:spChg chg="mod">
          <ac:chgData name="Reinaldo Lepsch" userId="84f0796c2cdd116d" providerId="LiveId" clId="{1CA44755-EF98-1F45-87F9-62974494FE25}" dt="2024-05-09T17:33:41.687" v="2638"/>
          <ac:spMkLst>
            <pc:docMk/>
            <pc:sldMk cId="3468100791" sldId="276"/>
            <ac:spMk id="2" creationId="{A1790C93-5698-6716-334B-EB21FC2B2146}"/>
          </ac:spMkLst>
        </pc:spChg>
        <pc:picChg chg="add mod">
          <ac:chgData name="Reinaldo Lepsch" userId="84f0796c2cdd116d" providerId="LiveId" clId="{1CA44755-EF98-1F45-87F9-62974494FE25}" dt="2024-05-09T18:14:00.784" v="3195" actId="1076"/>
          <ac:picMkLst>
            <pc:docMk/>
            <pc:sldMk cId="3468100791" sldId="276"/>
            <ac:picMk id="4" creationId="{45A816B5-C6B8-A330-A376-6172B69C7CFC}"/>
          </ac:picMkLst>
        </pc:picChg>
        <pc:picChg chg="del">
          <ac:chgData name="Reinaldo Lepsch" userId="84f0796c2cdd116d" providerId="LiveId" clId="{1CA44755-EF98-1F45-87F9-62974494FE25}" dt="2024-05-09T15:33:52.348" v="2373" actId="478"/>
          <ac:picMkLst>
            <pc:docMk/>
            <pc:sldMk cId="3468100791" sldId="276"/>
            <ac:picMk id="5" creationId="{641588C6-4D78-FC63-2651-3F9D6E135CEA}"/>
          </ac:picMkLst>
        </pc:picChg>
      </pc:sldChg>
      <pc:sldChg chg="addSp delSp modSp add mod">
        <pc:chgData name="Reinaldo Lepsch" userId="84f0796c2cdd116d" providerId="LiveId" clId="{1CA44755-EF98-1F45-87F9-62974494FE25}" dt="2024-05-09T19:04:59.610" v="3363"/>
        <pc:sldMkLst>
          <pc:docMk/>
          <pc:sldMk cId="1039729596" sldId="277"/>
        </pc:sldMkLst>
        <pc:spChg chg="mod">
          <ac:chgData name="Reinaldo Lepsch" userId="84f0796c2cdd116d" providerId="LiveId" clId="{1CA44755-EF98-1F45-87F9-62974494FE25}" dt="2024-05-09T19:04:59.610" v="3363"/>
          <ac:spMkLst>
            <pc:docMk/>
            <pc:sldMk cId="1039729596" sldId="277"/>
            <ac:spMk id="2" creationId="{A1790C93-5698-6716-334B-EB21FC2B2146}"/>
          </ac:spMkLst>
        </pc:spChg>
        <pc:picChg chg="del">
          <ac:chgData name="Reinaldo Lepsch" userId="84f0796c2cdd116d" providerId="LiveId" clId="{1CA44755-EF98-1F45-87F9-62974494FE25}" dt="2024-05-09T17:21:07.383" v="2381" actId="478"/>
          <ac:picMkLst>
            <pc:docMk/>
            <pc:sldMk cId="1039729596" sldId="277"/>
            <ac:picMk id="4" creationId="{38F2D765-E4EE-53A6-DC86-C8A9519632FB}"/>
          </ac:picMkLst>
        </pc:picChg>
        <pc:picChg chg="add mod">
          <ac:chgData name="Reinaldo Lepsch" userId="84f0796c2cdd116d" providerId="LiveId" clId="{1CA44755-EF98-1F45-87F9-62974494FE25}" dt="2024-05-09T19:03:20.644" v="3325" actId="14100"/>
          <ac:picMkLst>
            <pc:docMk/>
            <pc:sldMk cId="1039729596" sldId="277"/>
            <ac:picMk id="5" creationId="{9C67850C-8D4E-D171-B1CF-C42EBD71E1DE}"/>
          </ac:picMkLst>
        </pc:picChg>
      </pc:sldChg>
      <pc:sldChg chg="addSp delSp modSp add mod">
        <pc:chgData name="Reinaldo Lepsch" userId="84f0796c2cdd116d" providerId="LiveId" clId="{1CA44755-EF98-1F45-87F9-62974494FE25}" dt="2024-05-09T20:31:41.450" v="4528" actId="1076"/>
        <pc:sldMkLst>
          <pc:docMk/>
          <pc:sldMk cId="1672336552" sldId="278"/>
        </pc:sldMkLst>
        <pc:spChg chg="mod">
          <ac:chgData name="Reinaldo Lepsch" userId="84f0796c2cdd116d" providerId="LiveId" clId="{1CA44755-EF98-1F45-87F9-62974494FE25}" dt="2024-05-09T19:05:07.252" v="3364"/>
          <ac:spMkLst>
            <pc:docMk/>
            <pc:sldMk cId="1672336552" sldId="278"/>
            <ac:spMk id="2" creationId="{A1790C93-5698-6716-334B-EB21FC2B2146}"/>
          </ac:spMkLst>
        </pc:spChg>
        <pc:picChg chg="del">
          <ac:chgData name="Reinaldo Lepsch" userId="84f0796c2cdd116d" providerId="LiveId" clId="{1CA44755-EF98-1F45-87F9-62974494FE25}" dt="2024-05-09T17:21:14.192" v="2382" actId="478"/>
          <ac:picMkLst>
            <pc:docMk/>
            <pc:sldMk cId="1672336552" sldId="278"/>
            <ac:picMk id="4" creationId="{38F2D765-E4EE-53A6-DC86-C8A9519632FB}"/>
          </ac:picMkLst>
        </pc:picChg>
        <pc:picChg chg="add mod">
          <ac:chgData name="Reinaldo Lepsch" userId="84f0796c2cdd116d" providerId="LiveId" clId="{1CA44755-EF98-1F45-87F9-62974494FE25}" dt="2024-05-09T20:31:41.450" v="4528" actId="1076"/>
          <ac:picMkLst>
            <pc:docMk/>
            <pc:sldMk cId="1672336552" sldId="278"/>
            <ac:picMk id="5" creationId="{DBF74AEC-EA64-A8CE-7911-B51A201B3F92}"/>
          </ac:picMkLst>
        </pc:picChg>
      </pc:sldChg>
      <pc:sldChg chg="modSp add mod">
        <pc:chgData name="Reinaldo Lepsch" userId="84f0796c2cdd116d" providerId="LiveId" clId="{1CA44755-EF98-1F45-87F9-62974494FE25}" dt="2024-05-09T19:37:01.360" v="3552" actId="20577"/>
        <pc:sldMkLst>
          <pc:docMk/>
          <pc:sldMk cId="3490177176" sldId="279"/>
        </pc:sldMkLst>
        <pc:spChg chg="mod">
          <ac:chgData name="Reinaldo Lepsch" userId="84f0796c2cdd116d" providerId="LiveId" clId="{1CA44755-EF98-1F45-87F9-62974494FE25}" dt="2024-05-09T19:37:01.360" v="3552" actId="20577"/>
          <ac:spMkLst>
            <pc:docMk/>
            <pc:sldMk cId="3490177176" sldId="279"/>
            <ac:spMk id="4" creationId="{86BE58A2-AC22-B601-951C-E0D9EBE2321F}"/>
          </ac:spMkLst>
        </pc:spChg>
      </pc:sldChg>
      <pc:sldChg chg="addSp modSp add mod">
        <pc:chgData name="Reinaldo Lepsch" userId="84f0796c2cdd116d" providerId="LiveId" clId="{1CA44755-EF98-1F45-87F9-62974494FE25}" dt="2024-05-09T20:46:18.180" v="4694" actId="20577"/>
        <pc:sldMkLst>
          <pc:docMk/>
          <pc:sldMk cId="797144674" sldId="280"/>
        </pc:sldMkLst>
        <pc:spChg chg="mod">
          <ac:chgData name="Reinaldo Lepsch" userId="84f0796c2cdd116d" providerId="LiveId" clId="{1CA44755-EF98-1F45-87F9-62974494FE25}" dt="2024-05-09T19:35:54.223" v="3550" actId="20577"/>
          <ac:spMkLst>
            <pc:docMk/>
            <pc:sldMk cId="797144674" sldId="280"/>
            <ac:spMk id="2" creationId="{A1790C93-5698-6716-334B-EB21FC2B2146}"/>
          </ac:spMkLst>
        </pc:spChg>
        <pc:spChg chg="add mod">
          <ac:chgData name="Reinaldo Lepsch" userId="84f0796c2cdd116d" providerId="LiveId" clId="{1CA44755-EF98-1F45-87F9-62974494FE25}" dt="2024-05-09T20:46:18.180" v="4694" actId="20577"/>
          <ac:spMkLst>
            <pc:docMk/>
            <pc:sldMk cId="797144674" sldId="280"/>
            <ac:spMk id="4" creationId="{872250E7-95E9-AFC0-85B4-BDAD111782F8}"/>
          </ac:spMkLst>
        </pc:spChg>
      </pc:sldChg>
      <pc:sldChg chg="addSp delSp modSp add mod">
        <pc:chgData name="Reinaldo Lepsch" userId="84f0796c2cdd116d" providerId="LiveId" clId="{1CA44755-EF98-1F45-87F9-62974494FE25}" dt="2024-05-09T22:21:59.242" v="4924" actId="1037"/>
        <pc:sldMkLst>
          <pc:docMk/>
          <pc:sldMk cId="838313520" sldId="281"/>
        </pc:sldMkLst>
        <pc:spChg chg="del">
          <ac:chgData name="Reinaldo Lepsch" userId="84f0796c2cdd116d" providerId="LiveId" clId="{1CA44755-EF98-1F45-87F9-62974494FE25}" dt="2024-05-09T19:55:53.443" v="4523" actId="478"/>
          <ac:spMkLst>
            <pc:docMk/>
            <pc:sldMk cId="838313520" sldId="281"/>
            <ac:spMk id="4" creationId="{872250E7-95E9-AFC0-85B4-BDAD111782F8}"/>
          </ac:spMkLst>
        </pc:spChg>
        <pc:spChg chg="mod">
          <ac:chgData name="Reinaldo Lepsch" userId="84f0796c2cdd116d" providerId="LiveId" clId="{1CA44755-EF98-1F45-87F9-62974494FE25}" dt="2024-05-09T22:21:29.420" v="4863" actId="20577"/>
          <ac:spMkLst>
            <pc:docMk/>
            <pc:sldMk cId="838313520" sldId="281"/>
            <ac:spMk id="10" creationId="{BB52817D-49F2-136E-4AD5-9F4523D41C7B}"/>
          </ac:spMkLst>
        </pc:spChg>
        <pc:grpChg chg="add mod">
          <ac:chgData name="Reinaldo Lepsch" userId="84f0796c2cdd116d" providerId="LiveId" clId="{1CA44755-EF98-1F45-87F9-62974494FE25}" dt="2024-05-09T22:21:59.242" v="4924" actId="1037"/>
          <ac:grpSpMkLst>
            <pc:docMk/>
            <pc:sldMk cId="838313520" sldId="281"/>
            <ac:grpSpMk id="6" creationId="{13AD49E3-A053-3EFC-6083-62C9CF056A77}"/>
          </ac:grpSpMkLst>
        </pc:grpChg>
        <pc:picChg chg="add mod">
          <ac:chgData name="Reinaldo Lepsch" userId="84f0796c2cdd116d" providerId="LiveId" clId="{1CA44755-EF98-1F45-87F9-62974494FE25}" dt="2024-05-09T21:27:29.241" v="4799" actId="14100"/>
          <ac:picMkLst>
            <pc:docMk/>
            <pc:sldMk cId="838313520" sldId="281"/>
            <ac:picMk id="5" creationId="{918C026C-DBD2-B886-06AC-13DD00DFAED7}"/>
          </ac:picMkLst>
        </pc:picChg>
        <pc:picChg chg="mod">
          <ac:chgData name="Reinaldo Lepsch" userId="84f0796c2cdd116d" providerId="LiveId" clId="{1CA44755-EF98-1F45-87F9-62974494FE25}" dt="2024-05-09T22:21:19.237" v="4852"/>
          <ac:picMkLst>
            <pc:docMk/>
            <pc:sldMk cId="838313520" sldId="281"/>
            <ac:picMk id="7" creationId="{B8F3E8DA-B0E8-49B3-233D-19E1D58DE8B6}"/>
          </ac:picMkLst>
        </pc:picChg>
        <pc:picChg chg="mod">
          <ac:chgData name="Reinaldo Lepsch" userId="84f0796c2cdd116d" providerId="LiveId" clId="{1CA44755-EF98-1F45-87F9-62974494FE25}" dt="2024-05-09T22:21:19.237" v="4852"/>
          <ac:picMkLst>
            <pc:docMk/>
            <pc:sldMk cId="838313520" sldId="281"/>
            <ac:picMk id="11" creationId="{6AA82BD3-CE6C-885B-1354-4313A9E03B0C}"/>
          </ac:picMkLst>
        </pc:picChg>
      </pc:sldChg>
      <pc:sldChg chg="addSp modSp add mod">
        <pc:chgData name="Reinaldo Lepsch" userId="84f0796c2cdd116d" providerId="LiveId" clId="{1CA44755-EF98-1F45-87F9-62974494FE25}" dt="2024-05-09T21:44:13.120" v="4810" actId="1076"/>
        <pc:sldMkLst>
          <pc:docMk/>
          <pc:sldMk cId="383485667" sldId="282"/>
        </pc:sldMkLst>
        <pc:picChg chg="add mod">
          <ac:chgData name="Reinaldo Lepsch" userId="84f0796c2cdd116d" providerId="LiveId" clId="{1CA44755-EF98-1F45-87F9-62974494FE25}" dt="2024-05-09T21:44:13.120" v="4810" actId="1076"/>
          <ac:picMkLst>
            <pc:docMk/>
            <pc:sldMk cId="383485667" sldId="282"/>
            <ac:picMk id="4" creationId="{571D30C3-7A82-126D-8984-CF0B75709982}"/>
          </ac:picMkLst>
        </pc:picChg>
      </pc:sldChg>
      <pc:sldChg chg="addSp modSp add mod">
        <pc:chgData name="Reinaldo Lepsch" userId="84f0796c2cdd116d" providerId="LiveId" clId="{1CA44755-EF98-1F45-87F9-62974494FE25}" dt="2024-05-09T22:13:21.873" v="4825" actId="14100"/>
        <pc:sldMkLst>
          <pc:docMk/>
          <pc:sldMk cId="1202039815" sldId="283"/>
        </pc:sldMkLst>
        <pc:picChg chg="add mod">
          <ac:chgData name="Reinaldo Lepsch" userId="84f0796c2cdd116d" providerId="LiveId" clId="{1CA44755-EF98-1F45-87F9-62974494FE25}" dt="2024-05-09T22:13:21.873" v="4825" actId="14100"/>
          <ac:picMkLst>
            <pc:docMk/>
            <pc:sldMk cId="1202039815" sldId="283"/>
            <ac:picMk id="4" creationId="{36567360-A5CB-4CE1-92E0-96DEFBC43594}"/>
          </ac:picMkLst>
        </pc:picChg>
      </pc:sldChg>
      <pc:sldChg chg="addSp delSp modSp add mod">
        <pc:chgData name="Reinaldo Lepsch" userId="84f0796c2cdd116d" providerId="LiveId" clId="{1CA44755-EF98-1F45-87F9-62974494FE25}" dt="2024-05-09T22:30:28.585" v="5724" actId="123"/>
        <pc:sldMkLst>
          <pc:docMk/>
          <pc:sldMk cId="679794095" sldId="284"/>
        </pc:sldMkLst>
        <pc:spChg chg="mod">
          <ac:chgData name="Reinaldo Lepsch" userId="84f0796c2cdd116d" providerId="LiveId" clId="{1CA44755-EF98-1F45-87F9-62974494FE25}" dt="2024-05-09T22:22:43.249" v="4936" actId="20577"/>
          <ac:spMkLst>
            <pc:docMk/>
            <pc:sldMk cId="679794095" sldId="284"/>
            <ac:spMk id="2" creationId="{A1790C93-5698-6716-334B-EB21FC2B2146}"/>
          </ac:spMkLst>
        </pc:spChg>
        <pc:spChg chg="add mod">
          <ac:chgData name="Reinaldo Lepsch" userId="84f0796c2cdd116d" providerId="LiveId" clId="{1CA44755-EF98-1F45-87F9-62974494FE25}" dt="2024-05-09T22:30:28.585" v="5724" actId="123"/>
          <ac:spMkLst>
            <pc:docMk/>
            <pc:sldMk cId="679794095" sldId="284"/>
            <ac:spMk id="4" creationId="{D80FE3AC-DD86-A05F-1DA9-2B089E4A364F}"/>
          </ac:spMkLst>
        </pc:spChg>
        <pc:graphicFrameChg chg="del">
          <ac:chgData name="Reinaldo Lepsch" userId="84f0796c2cdd116d" providerId="LiveId" clId="{1CA44755-EF98-1F45-87F9-62974494FE25}" dt="2024-05-09T22:22:31.098" v="4925" actId="478"/>
          <ac:graphicFrameMkLst>
            <pc:docMk/>
            <pc:sldMk cId="679794095" sldId="284"/>
            <ac:graphicFrameMk id="15" creationId="{1611C0BC-43AA-E428-1DDB-6CBCCFC3D92F}"/>
          </ac:graphicFrameMkLst>
        </pc:graphicFrameChg>
      </pc:sldChg>
      <pc:sldMasterChg chg="addSp modSp mod modSldLayout">
        <pc:chgData name="Reinaldo Lepsch" userId="84f0796c2cdd116d" providerId="LiveId" clId="{1CA44755-EF98-1F45-87F9-62974494FE25}" dt="2024-05-09T14:00:07.900" v="1598" actId="1076"/>
        <pc:sldMasterMkLst>
          <pc:docMk/>
          <pc:sldMasterMk cId="906811618" sldId="2147483648"/>
        </pc:sldMasterMkLst>
        <pc:picChg chg="add mod">
          <ac:chgData name="Reinaldo Lepsch" userId="84f0796c2cdd116d" providerId="LiveId" clId="{1CA44755-EF98-1F45-87F9-62974494FE25}" dt="2024-05-09T14:00:07.900" v="1598" actId="1076"/>
          <ac:picMkLst>
            <pc:docMk/>
            <pc:sldMasterMk cId="906811618" sldId="2147483648"/>
            <ac:picMk id="8" creationId="{045316E5-F86D-CBD9-AE5E-8887678FC34D}"/>
          </ac:picMkLst>
        </pc:picChg>
        <pc:sldLayoutChg chg="addSp modSp mod">
          <pc:chgData name="Reinaldo Lepsch" userId="84f0796c2cdd116d" providerId="LiveId" clId="{1CA44755-EF98-1F45-87F9-62974494FE25}" dt="2024-05-09T13:59:03.273" v="1593" actId="1076"/>
          <pc:sldLayoutMkLst>
            <pc:docMk/>
            <pc:sldMasterMk cId="906811618" sldId="2147483648"/>
            <pc:sldLayoutMk cId="2948759415" sldId="2147483655"/>
          </pc:sldLayoutMkLst>
          <pc:picChg chg="add mod">
            <ac:chgData name="Reinaldo Lepsch" userId="84f0796c2cdd116d" providerId="LiveId" clId="{1CA44755-EF98-1F45-87F9-62974494FE25}" dt="2024-05-09T13:59:03.273" v="1593" actId="1076"/>
            <ac:picMkLst>
              <pc:docMk/>
              <pc:sldMasterMk cId="906811618" sldId="2147483648"/>
              <pc:sldLayoutMk cId="2948759415" sldId="2147483655"/>
              <ac:picMk id="6" creationId="{23A85C2B-6443-1712-0DFF-3413E39BF6C3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159EE-4FA2-F246-A04A-D4C04E369709}" type="datetimeFigureOut">
              <a:rPr lang="en-US" smtClean="0"/>
              <a:t>5/9/24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F4647-925C-EA45-BCCF-2836E035D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58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F4647-925C-EA45-BCCF-2836E035D17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99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AF78-2EC1-371B-93C4-3ECEEF7F1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82D038-4BE4-0ECF-9C1B-9B0DFEE12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B6872-0D4B-1D2D-EA8B-2A05A059C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CA6EE-71FC-0548-A500-16E07DD4FDB1}" type="datetime1">
              <a:rPr lang="en-GB" smtClean="0"/>
              <a:t>09/05/2024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926DD-4325-1677-CDA4-D3C6E96DD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Reinaldo Lepsch Neto - Case Banco Pan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5481-7284-1900-35AD-781092183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7F9-8E4C-864D-8D37-3A5933621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720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C5FF-3460-E123-D00E-7A1AD69BD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7730F5-21DB-55CF-017F-56D7D24CC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821D7-C92E-B2ED-8EF4-D1FF3BB26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14503-D3EB-F24A-A7D5-D1B2F7CFDF35}" type="datetime1">
              <a:rPr lang="en-GB" smtClean="0"/>
              <a:t>09/05/2024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7941F-40EC-AB1D-0A97-00874CA0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Reinaldo Lepsch Neto - Case Banco Pan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7A725-E023-1618-1945-2FDA86DD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7F9-8E4C-864D-8D37-3A5933621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88501-39FF-A892-A009-AF6CC1560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69C863-9D0A-6242-BA51-314705C41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A0DB3-3A68-6B68-3657-7BA451826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C0338-AB93-124B-83B7-22F36CEADBEA}" type="datetime1">
              <a:rPr lang="en-GB" smtClean="0"/>
              <a:t>09/05/2024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C2A91-0D3A-F11F-33DD-BEA7D7CEA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Reinaldo Lepsch Neto - Case Banco Pan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CF367-CCD9-B2B7-23BF-60C4E5AC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7F9-8E4C-864D-8D37-3A5933621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30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9B0C9-1AE0-0E02-A73A-9FB314E2E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376DA-7DE6-4DEF-D805-40BAE35C8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F38A1-597A-A87A-A745-DC6B11274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BEF73-07D3-5C48-BA74-EDEAE88E6CD2}" type="datetime1">
              <a:rPr lang="en-GB" smtClean="0"/>
              <a:t>09/05/2024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84AF2-58D2-55C1-D0DB-F02DE96F5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Reinaldo Lepsch Neto - Case Banco Pan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97509-83FC-C8D9-0534-5C27764E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7F9-8E4C-864D-8D37-3A5933621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30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3BB10-1F82-E4A8-9979-907A6B821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4BEDB6-AD3B-71B1-9733-DA40A2274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2556D-D1F0-2097-9B76-AE280CF80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DCDB-F2BE-3C41-8793-C6F805C6DFAC}" type="datetime1">
              <a:rPr lang="en-GB" smtClean="0"/>
              <a:t>09/05/2024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65F41-8E00-E4B6-4D05-ECD2CDACB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Reinaldo Lepsch Neto - Case Banco Pan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4B5D0-4453-6BE2-64D4-A7EC45F88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7F9-8E4C-864D-8D37-3A5933621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47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C822B-FA30-8495-90FA-1596AA20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25BFF-81EE-264B-D095-D97C18AA63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731E9-1301-0BE4-B28D-3854DAC3A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29242-31F0-90CF-24BA-0FE4FE26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F2108-E010-AD40-A318-68191D43E61D}" type="datetime1">
              <a:rPr lang="en-GB" smtClean="0"/>
              <a:t>09/05/2024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F5AAD-1C9B-9B1D-B09A-7FDDA7CD7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Reinaldo Lepsch Neto - Case Banco Pan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BE466-0ED8-806A-2B20-03040319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7F9-8E4C-864D-8D37-3A5933621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61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1861-E452-9088-EFED-3D9A74BFC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6F525-82C9-355A-1B09-B6D3DAA9D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314E26-E8D0-1FA9-9969-44846E841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2C4EBE-744E-D72F-69A0-42482D435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41ADF-DA22-30D9-8EBF-32E52535E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01D927-52D2-4D76-E416-7341BAE76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05A88-94A6-D440-945A-8453F052F5A9}" type="datetime1">
              <a:rPr lang="en-GB" smtClean="0"/>
              <a:t>09/05/2024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4B2B8D-A746-F5D2-73D6-7C4A1143C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Reinaldo Lepsch Neto - Case Banco Pan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3F87F7-4D89-2F1C-D69C-23CD2D0E0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7F9-8E4C-864D-8D37-3A5933621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17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37DAE-DD4E-036A-9A6D-1344D740A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5B10F7-F7D3-AEDA-1961-37B85608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E52A8-9E85-F240-96B6-FAA87CDC0F6C}" type="datetime1">
              <a:rPr lang="en-GB" smtClean="0"/>
              <a:t>09/05/2024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7377E-72C3-5520-9119-2DF3BC463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Reinaldo Lepsch Neto - Case Banco Pan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E877F-DC82-2D88-DCBB-88627ED2E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7F9-8E4C-864D-8D37-3A5933621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94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17953D-F385-CA30-CB6E-46699951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4E690-9702-BD49-B6E9-78004D13EA9D}" type="datetime1">
              <a:rPr lang="en-GB" smtClean="0"/>
              <a:t>09/05/2024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4C855C-16D0-7F61-22E3-370A27EB3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Reinaldo Lepsch Neto - Case Banco Pan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ECF75-47A6-8891-AF86-E566C8162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7F9-8E4C-864D-8D37-3A5933621DF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23A85C2B-6443-1712-0DFF-3413E39BF6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13121" y="-181717"/>
            <a:ext cx="2190987" cy="13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59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C978-2CB9-149D-66D7-2EF20744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19C4-2D13-CEC3-3F37-4DEA5AB68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5E835-1A65-98B6-26AD-8C8D95D0D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12737-A90A-4CF6-BDD8-6A1114A0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8A9A7-DD7D-C749-AC68-F506CB28632F}" type="datetime1">
              <a:rPr lang="en-GB" smtClean="0"/>
              <a:t>09/05/2024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9D921-6B8E-96DD-8FFC-A36E4C600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Reinaldo Lepsch Neto - Case Banco Pan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89AD7-7597-C93A-AF22-633DB74E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7F9-8E4C-864D-8D37-3A5933621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4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4A85-1556-4244-4E69-3B05972D1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ED2756-3ACC-365B-DC12-283C514579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167C6-2F4C-3DD2-2293-8C4D58AC1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249E24-85F7-A967-C3E5-55A1195B9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FB6A4-C2AC-6F41-8E3C-98474F594B0F}" type="datetime1">
              <a:rPr lang="en-GB" smtClean="0"/>
              <a:t>09/05/2024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9C29DD-D181-6B81-5E7C-137712B94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Reinaldo Lepsch Neto - Case Banco Pan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FAE20-AB04-30CA-2712-B462AD8B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7F9-8E4C-864D-8D37-3A5933621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8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A49218-6FFD-DF03-330D-EBDAEC742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A4E09-7572-9947-A898-5B54F3154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9AE07-EE6A-2DC0-5370-74AE8000D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0497DA-5241-B14E-941A-F38F9CD983EF}" type="datetime1">
              <a:rPr lang="en-GB" smtClean="0"/>
              <a:t>09/05/2024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965C2-625D-579E-450E-E3B8723B4D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Reinaldo Lepsch Neto - Case Banco Pan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01CD9-DBA5-D066-6010-04310729D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39B7F9-8E4C-864D-8D37-3A5933621DF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logo on a black background&#10;&#10;Description automatically generated">
            <a:extLst>
              <a:ext uri="{FF2B5EF4-FFF2-40B4-BE49-F238E27FC236}">
                <a16:creationId xmlns:a16="http://schemas.microsoft.com/office/drawing/2014/main" id="{045316E5-F86D-CBD9-AE5E-8887678FC34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879953" y="0"/>
            <a:ext cx="2130151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11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xtrema95@gmail.com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lepnet" TargetMode="External"/><Relationship Id="rId2" Type="http://schemas.openxmlformats.org/officeDocument/2006/relationships/hyperlink" Target="mailto:extrema95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829F2-1D5D-82A3-D428-FDB605FC5F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10688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10EBF3-1972-8C17-7285-09AA035C9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CASE Banco Pan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428E4-0EBF-2548-5D13-DA6FDFBF74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Reinaldo Lepsch Neto</a:t>
            </a:r>
          </a:p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extrema95@gmail.com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(11) 99440-7387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17D37D2D-47CC-340E-CA62-7B8A75E06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-114683"/>
            <a:ext cx="5323114" cy="33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61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B5E9-5A2A-F071-62E2-D4F04A62A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r>
              <a:rPr lang="en-GB" b="1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Correlações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entre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variáveis</a:t>
            </a:r>
            <a:r>
              <a:rPr lang="en-GB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independentes</a:t>
            </a:r>
            <a:b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3D98B-B206-9D69-C969-85434C39AC65}"/>
              </a:ext>
            </a:extLst>
          </p:cNvPr>
          <p:cNvSpPr txBox="1"/>
          <p:nvPr/>
        </p:nvSpPr>
        <p:spPr>
          <a:xfrm>
            <a:off x="838199" y="1767904"/>
            <a:ext cx="1075290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GB" b="1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Pelo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mapa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de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calor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e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pelo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mapa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de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correlações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acima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podemos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ver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que:</a:t>
            </a:r>
            <a:endParaRPr lang="en-GB" b="0" i="0" u="none" strike="noStrike" dirty="0">
              <a:solidFill>
                <a:srgbClr val="000000"/>
              </a:solidFill>
              <a:effectLst/>
              <a:highlight>
                <a:srgbClr val="FFFFFF"/>
              </a:highlight>
              <a:latin typeface="Helvetica Neue" panose="02000503000000020004" pitchFamily="2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variáveis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independentes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seguem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distribuições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bem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irregulares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talvez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apenas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o score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h5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se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aproxima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mais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de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uma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distribuição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normal. 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variáveis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booleanas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não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acrescentam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informação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à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análise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quatro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primeiras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variáveis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possuem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correlação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bem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fraca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com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scores. 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scores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h1, h2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e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h3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possuem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correlação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forte entre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si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o score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h5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possui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correlação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moderada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com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h1, h2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e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h3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variáveis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independentes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limite_cartao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vr_exposicao_total_cartao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também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possuem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forte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correlação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entre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si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.</a:t>
            </a:r>
          </a:p>
          <a:p>
            <a:pPr algn="l" rtl="0"/>
            <a:endParaRPr lang="en-GB" b="0" i="0" u="none" strike="noStrike" dirty="0">
              <a:solidFill>
                <a:srgbClr val="000000"/>
              </a:solidFill>
              <a:effectLst/>
              <a:highlight>
                <a:srgbClr val="FFFFFF"/>
              </a:highlight>
              <a:latin typeface="Helvetica Neue" panose="02000503000000020004" pitchFamily="2" charset="0"/>
            </a:endParaRPr>
          </a:p>
          <a:p>
            <a:pPr algn="l" rtl="0"/>
            <a:r>
              <a:rPr lang="en-GB" b="1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Tomaremos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a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seguinte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decisão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:</a:t>
            </a:r>
            <a:endParaRPr lang="en-GB" b="0" i="0" u="none" strike="noStrike" dirty="0">
              <a:solidFill>
                <a:srgbClr val="000000"/>
              </a:solidFill>
              <a:effectLst/>
              <a:highlight>
                <a:srgbClr val="FFFFFF"/>
              </a:highlight>
              <a:latin typeface="Helvetica Neue" panose="02000503000000020004" pitchFamily="2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Excluiremos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a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variável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independente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limite_cartao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estar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correlacionada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com 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vr_exposicao_total_cartao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(e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também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porque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é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aquela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que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possui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valores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faltantes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).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Excluiremos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scores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h2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e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h3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estarem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correlacionados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com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h1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(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moderadamente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/forte).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Num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primeiro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momento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excluiremos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também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o score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h5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estar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correlacionado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(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moderadamente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) com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h1, h2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e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h3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19789C-F14B-3E93-32F1-E2F515E7B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BBB3-6B86-6746-BA6E-8AF8D5A6CDEB}" type="datetime1">
              <a:rPr lang="en-GB" smtClean="0"/>
              <a:t>09/05/2024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BAE2A0-31E3-0536-39BF-B05987178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7F9-8E4C-864D-8D37-3A5933621DFA}" type="slidenum">
              <a:rPr lang="en-US" smtClean="0"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29250E-3B1A-110F-4319-6F4559D12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Reinaldo Lepsch Neto - Case Banco Pan 2024</a:t>
            </a:r>
          </a:p>
        </p:txBody>
      </p:sp>
    </p:spTree>
    <p:extLst>
      <p:ext uri="{BB962C8B-B14F-4D97-AF65-F5344CB8AC3E}">
        <p14:creationId xmlns:p14="http://schemas.microsoft.com/office/powerpoint/2010/main" val="4050496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10A1-FA7C-BB14-B4BB-ED4B7261D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53"/>
            <a:ext cx="10515600" cy="1325563"/>
          </a:xfrm>
        </p:spPr>
        <p:txBody>
          <a:bodyPr/>
          <a:lstStyle/>
          <a:p>
            <a:r>
              <a:rPr lang="en-US" b="1" dirty="0"/>
              <a:t>Correlação entre scores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6A975D-907F-1D36-79AF-808AB8D2B72D}"/>
              </a:ext>
            </a:extLst>
          </p:cNvPr>
          <p:cNvSpPr/>
          <p:nvPr/>
        </p:nvSpPr>
        <p:spPr>
          <a:xfrm>
            <a:off x="7872248" y="3266568"/>
            <a:ext cx="756745" cy="7147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6932CA-C1A3-0585-D58F-E22799EED549}"/>
              </a:ext>
            </a:extLst>
          </p:cNvPr>
          <p:cNvSpPr/>
          <p:nvPr/>
        </p:nvSpPr>
        <p:spPr>
          <a:xfrm>
            <a:off x="2643352" y="3158359"/>
            <a:ext cx="756745" cy="7147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C52A36-DEB3-CDDD-17BF-199DB43F8DBE}"/>
              </a:ext>
            </a:extLst>
          </p:cNvPr>
          <p:cNvSpPr/>
          <p:nvPr/>
        </p:nvSpPr>
        <p:spPr>
          <a:xfrm>
            <a:off x="6586165" y="5758738"/>
            <a:ext cx="756745" cy="7147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4AB8C8-3218-1DE0-449E-D3E3FE74D25F}"/>
              </a:ext>
            </a:extLst>
          </p:cNvPr>
          <p:cNvSpPr/>
          <p:nvPr/>
        </p:nvSpPr>
        <p:spPr>
          <a:xfrm>
            <a:off x="3988676" y="5758738"/>
            <a:ext cx="756745" cy="7147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6ACA9E-B697-0F11-508E-3BC8D28B8B4B}"/>
              </a:ext>
            </a:extLst>
          </p:cNvPr>
          <p:cNvSpPr/>
          <p:nvPr/>
        </p:nvSpPr>
        <p:spPr>
          <a:xfrm>
            <a:off x="5295303" y="1520633"/>
            <a:ext cx="756745" cy="7147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03D144-EC59-5EC8-1E84-810EA979A704}"/>
              </a:ext>
            </a:extLst>
          </p:cNvPr>
          <p:cNvCxnSpPr>
            <a:cxnSpLocks/>
            <a:stCxn id="9" idx="4"/>
            <a:endCxn id="5" idx="2"/>
          </p:cNvCxnSpPr>
          <p:nvPr/>
        </p:nvCxnSpPr>
        <p:spPr>
          <a:xfrm>
            <a:off x="5673676" y="2235337"/>
            <a:ext cx="2198572" cy="138858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1827DC-2DCC-FC8A-F8DE-2897D67939AF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6964538" y="3623920"/>
            <a:ext cx="907710" cy="2134818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B30B03-2A98-9E04-9EEC-920703FC0AE6}"/>
              </a:ext>
            </a:extLst>
          </p:cNvPr>
          <p:cNvCxnSpPr>
            <a:cxnSpLocks/>
            <a:stCxn id="9" idx="4"/>
            <a:endCxn id="7" idx="0"/>
          </p:cNvCxnSpPr>
          <p:nvPr/>
        </p:nvCxnSpPr>
        <p:spPr>
          <a:xfrm>
            <a:off x="5673676" y="2235337"/>
            <a:ext cx="1290862" cy="3523401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4279DF-F58A-3352-D9EC-63FA0A7E57CE}"/>
              </a:ext>
            </a:extLst>
          </p:cNvPr>
          <p:cNvCxnSpPr>
            <a:stCxn id="9" idx="4"/>
            <a:endCxn id="6" idx="6"/>
          </p:cNvCxnSpPr>
          <p:nvPr/>
        </p:nvCxnSpPr>
        <p:spPr>
          <a:xfrm flipH="1">
            <a:off x="3400097" y="2235337"/>
            <a:ext cx="2273579" cy="1280374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C86808-228F-B580-6A66-BD6D04AE6D94}"/>
              </a:ext>
            </a:extLst>
          </p:cNvPr>
          <p:cNvCxnSpPr>
            <a:stCxn id="5" idx="2"/>
          </p:cNvCxnSpPr>
          <p:nvPr/>
        </p:nvCxnSpPr>
        <p:spPr>
          <a:xfrm flipH="1" flipV="1">
            <a:off x="3400097" y="3537895"/>
            <a:ext cx="4472151" cy="8602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89A5F47-BB94-96EC-E09F-413DA95A381B}"/>
              </a:ext>
            </a:extLst>
          </p:cNvPr>
          <p:cNvCxnSpPr>
            <a:cxnSpLocks/>
            <a:stCxn id="7" idx="0"/>
            <a:endCxn id="6" idx="6"/>
          </p:cNvCxnSpPr>
          <p:nvPr/>
        </p:nvCxnSpPr>
        <p:spPr>
          <a:xfrm flipH="1" flipV="1">
            <a:off x="3400097" y="3515711"/>
            <a:ext cx="3564441" cy="2243027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E91D4C2-ACBD-5DEF-2964-E694E157FF86}"/>
              </a:ext>
            </a:extLst>
          </p:cNvPr>
          <p:cNvSpPr txBox="1"/>
          <p:nvPr/>
        </p:nvSpPr>
        <p:spPr>
          <a:xfrm rot="1886843">
            <a:off x="6568287" y="2631559"/>
            <a:ext cx="76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forte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C31DB5-FAB2-2B21-2FCD-7B71AC8E11F2}"/>
              </a:ext>
            </a:extLst>
          </p:cNvPr>
          <p:cNvSpPr txBox="1"/>
          <p:nvPr/>
        </p:nvSpPr>
        <p:spPr>
          <a:xfrm rot="17417994">
            <a:off x="6679092" y="4548066"/>
            <a:ext cx="179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Moderada</a:t>
            </a:r>
            <a:r>
              <a:rPr lang="en-US"/>
              <a:t>/forte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23971B-A484-6EDB-12F9-D4694732D25A}"/>
              </a:ext>
            </a:extLst>
          </p:cNvPr>
          <p:cNvSpPr txBox="1"/>
          <p:nvPr/>
        </p:nvSpPr>
        <p:spPr>
          <a:xfrm rot="4226547">
            <a:off x="5506002" y="4401218"/>
            <a:ext cx="179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Moderada</a:t>
            </a:r>
            <a:r>
              <a:rPr lang="en-US"/>
              <a:t>/forte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FC5DB2-56C1-D9B8-130E-D15D4F70D058}"/>
              </a:ext>
            </a:extLst>
          </p:cNvPr>
          <p:cNvSpPr txBox="1"/>
          <p:nvPr/>
        </p:nvSpPr>
        <p:spPr>
          <a:xfrm rot="1946029">
            <a:off x="4711217" y="4854279"/>
            <a:ext cx="179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Moderada</a:t>
            </a:r>
            <a:r>
              <a:rPr lang="en-US"/>
              <a:t>/</a:t>
            </a:r>
            <a:r>
              <a:rPr lang="en-US" err="1"/>
              <a:t>fraca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8C8176-3AA6-95B5-E768-59A7D53E882C}"/>
              </a:ext>
            </a:extLst>
          </p:cNvPr>
          <p:cNvSpPr txBox="1"/>
          <p:nvPr/>
        </p:nvSpPr>
        <p:spPr>
          <a:xfrm>
            <a:off x="6171725" y="3295992"/>
            <a:ext cx="179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Moderada</a:t>
            </a:r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CBF8D3-116F-6C78-8EAD-C79492682450}"/>
              </a:ext>
            </a:extLst>
          </p:cNvPr>
          <p:cNvSpPr txBox="1"/>
          <p:nvPr/>
        </p:nvSpPr>
        <p:spPr>
          <a:xfrm rot="19803053">
            <a:off x="3747888" y="2379814"/>
            <a:ext cx="179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Moderada</a:t>
            </a:r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77462D-2CDE-50C2-D53A-BAFFAD0E10E3}"/>
              </a:ext>
            </a:extLst>
          </p:cNvPr>
          <p:cNvCxnSpPr>
            <a:cxnSpLocks/>
            <a:endCxn id="8" idx="6"/>
          </p:cNvCxnSpPr>
          <p:nvPr/>
        </p:nvCxnSpPr>
        <p:spPr>
          <a:xfrm flipH="1">
            <a:off x="4745421" y="6107564"/>
            <a:ext cx="1838874" cy="8526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76206B4-D692-9C78-4A0D-EDF0E4575679}"/>
              </a:ext>
            </a:extLst>
          </p:cNvPr>
          <p:cNvSpPr txBox="1"/>
          <p:nvPr/>
        </p:nvSpPr>
        <p:spPr>
          <a:xfrm>
            <a:off x="4770924" y="5786267"/>
            <a:ext cx="179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Moderada</a:t>
            </a:r>
            <a:r>
              <a:rPr lang="en-US"/>
              <a:t>/</a:t>
            </a:r>
            <a:r>
              <a:rPr lang="en-US" err="1"/>
              <a:t>fraca</a:t>
            </a:r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F12CBD1-742D-CA8E-21EC-27B729FFD31F}"/>
              </a:ext>
            </a:extLst>
          </p:cNvPr>
          <p:cNvCxnSpPr>
            <a:cxnSpLocks/>
            <a:stCxn id="8" idx="0"/>
            <a:endCxn id="6" idx="6"/>
          </p:cNvCxnSpPr>
          <p:nvPr/>
        </p:nvCxnSpPr>
        <p:spPr>
          <a:xfrm flipH="1" flipV="1">
            <a:off x="3400097" y="3515711"/>
            <a:ext cx="966952" cy="2243027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073F388-6BC2-2D40-9C64-282930660CF2}"/>
              </a:ext>
            </a:extLst>
          </p:cNvPr>
          <p:cNvSpPr txBox="1"/>
          <p:nvPr/>
        </p:nvSpPr>
        <p:spPr>
          <a:xfrm rot="3913494">
            <a:off x="3451657" y="4680024"/>
            <a:ext cx="76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fraca</a:t>
            </a:r>
            <a:endParaRPr lang="en-US"/>
          </a:p>
        </p:txBody>
      </p:sp>
      <p:sp>
        <p:nvSpPr>
          <p:cNvPr id="47" name="16-point Star 46">
            <a:extLst>
              <a:ext uri="{FF2B5EF4-FFF2-40B4-BE49-F238E27FC236}">
                <a16:creationId xmlns:a16="http://schemas.microsoft.com/office/drawing/2014/main" id="{3F191C9F-DB1B-5BBA-F939-157172B45874}"/>
              </a:ext>
            </a:extLst>
          </p:cNvPr>
          <p:cNvSpPr/>
          <p:nvPr/>
        </p:nvSpPr>
        <p:spPr>
          <a:xfrm>
            <a:off x="8950075" y="3809850"/>
            <a:ext cx="2764169" cy="2683025"/>
          </a:xfrm>
          <a:prstGeom prst="star16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err="1"/>
              <a:t>Considerados</a:t>
            </a:r>
            <a:r>
              <a:rPr lang="en-US" sz="1400" b="1"/>
              <a:t> de </a:t>
            </a:r>
            <a:r>
              <a:rPr lang="en-US" sz="1400" b="1" err="1"/>
              <a:t>moderado</a:t>
            </a:r>
            <a:r>
              <a:rPr lang="en-US" sz="1400" b="1"/>
              <a:t> para </a:t>
            </a:r>
            <a:r>
              <a:rPr lang="en-US" sz="1400" b="1" err="1"/>
              <a:t>cima</a:t>
            </a:r>
            <a:r>
              <a:rPr lang="en-US" sz="1400" b="1"/>
              <a:t>, para </a:t>
            </a:r>
            <a:r>
              <a:rPr lang="en-US" sz="1400" b="1" err="1"/>
              <a:t>exclusão</a:t>
            </a:r>
            <a:endParaRPr lang="en-US" sz="1400" b="1"/>
          </a:p>
        </p:txBody>
      </p:sp>
      <p:pic>
        <p:nvPicPr>
          <p:cNvPr id="53" name="Graphic 52" descr="Badge Tick1 with solid fill">
            <a:extLst>
              <a:ext uri="{FF2B5EF4-FFF2-40B4-BE49-F238E27FC236}">
                <a16:creationId xmlns:a16="http://schemas.microsoft.com/office/drawing/2014/main" id="{318666CC-BA20-0F32-1E48-65C209B53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1225" y="1559383"/>
            <a:ext cx="504000" cy="504000"/>
          </a:xfrm>
          <a:prstGeom prst="rect">
            <a:avLst/>
          </a:prstGeom>
        </p:spPr>
      </p:pic>
      <p:pic>
        <p:nvPicPr>
          <p:cNvPr id="55" name="Graphic 54" descr="Badge Unfollow with solid fill">
            <a:extLst>
              <a:ext uri="{FF2B5EF4-FFF2-40B4-BE49-F238E27FC236}">
                <a16:creationId xmlns:a16="http://schemas.microsoft.com/office/drawing/2014/main" id="{0F288EF9-16A9-8DF4-3A0D-7AA71DE7E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5802" y="3014568"/>
            <a:ext cx="504000" cy="504000"/>
          </a:xfrm>
          <a:prstGeom prst="rect">
            <a:avLst/>
          </a:prstGeom>
        </p:spPr>
      </p:pic>
      <p:pic>
        <p:nvPicPr>
          <p:cNvPr id="56" name="Graphic 55" descr="Badge Tick1 with solid fill">
            <a:extLst>
              <a:ext uri="{FF2B5EF4-FFF2-40B4-BE49-F238E27FC236}">
                <a16:creationId xmlns:a16="http://schemas.microsoft.com/office/drawing/2014/main" id="{330A1688-9B25-5059-0871-3E8BB940A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9800" y="6152730"/>
            <a:ext cx="504000" cy="504000"/>
          </a:xfrm>
          <a:prstGeom prst="rect">
            <a:avLst/>
          </a:prstGeom>
        </p:spPr>
      </p:pic>
      <p:pic>
        <p:nvPicPr>
          <p:cNvPr id="57" name="Graphic 56" descr="Badge Unfollow with solid fill">
            <a:extLst>
              <a:ext uri="{FF2B5EF4-FFF2-40B4-BE49-F238E27FC236}">
                <a16:creationId xmlns:a16="http://schemas.microsoft.com/office/drawing/2014/main" id="{F21A4582-630A-8C56-45E2-F3693E60C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6980" y="6037102"/>
            <a:ext cx="504000" cy="504000"/>
          </a:xfrm>
          <a:prstGeom prst="rect">
            <a:avLst/>
          </a:prstGeom>
        </p:spPr>
      </p:pic>
      <p:pic>
        <p:nvPicPr>
          <p:cNvPr id="58" name="Graphic 57" descr="Badge Unfollow with solid fill">
            <a:extLst>
              <a:ext uri="{FF2B5EF4-FFF2-40B4-BE49-F238E27FC236}">
                <a16:creationId xmlns:a16="http://schemas.microsoft.com/office/drawing/2014/main" id="{900D6676-7048-4C50-615D-88C9563F8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4518" y="3126536"/>
            <a:ext cx="504000" cy="5040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C303A5B-6416-CD1B-6517-9A02B92D4348}"/>
              </a:ext>
            </a:extLst>
          </p:cNvPr>
          <p:cNvSpPr txBox="1"/>
          <p:nvPr/>
        </p:nvSpPr>
        <p:spPr>
          <a:xfrm rot="17540147">
            <a:off x="4179742" y="3253605"/>
            <a:ext cx="179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Moderada</a:t>
            </a:r>
            <a:r>
              <a:rPr lang="en-US"/>
              <a:t>/</a:t>
            </a:r>
            <a:r>
              <a:rPr lang="en-US" err="1"/>
              <a:t>fraca</a:t>
            </a:r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9894B3D-2FF5-52CF-62DA-BF4875CB1538}"/>
              </a:ext>
            </a:extLst>
          </p:cNvPr>
          <p:cNvCxnSpPr>
            <a:cxnSpLocks/>
            <a:stCxn id="9" idx="4"/>
            <a:endCxn id="8" idx="0"/>
          </p:cNvCxnSpPr>
          <p:nvPr/>
        </p:nvCxnSpPr>
        <p:spPr>
          <a:xfrm flipH="1">
            <a:off x="4367049" y="2235337"/>
            <a:ext cx="1306627" cy="3523401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F7F6E2-F5C6-4F1D-A38E-F75C0232BB71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4367049" y="3623920"/>
            <a:ext cx="3505199" cy="2134818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D9D35E9-9E03-BBD6-70B6-A6E570123B75}"/>
              </a:ext>
            </a:extLst>
          </p:cNvPr>
          <p:cNvSpPr txBox="1"/>
          <p:nvPr/>
        </p:nvSpPr>
        <p:spPr>
          <a:xfrm rot="19616654">
            <a:off x="6777306" y="3974555"/>
            <a:ext cx="76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fraca</a:t>
            </a:r>
            <a:endParaRPr lang="en-US"/>
          </a:p>
        </p:txBody>
      </p:sp>
      <p:pic>
        <p:nvPicPr>
          <p:cNvPr id="73" name="Graphic 72" descr="Badge Tick1 with solid fill">
            <a:extLst>
              <a:ext uri="{FF2B5EF4-FFF2-40B4-BE49-F238E27FC236}">
                <a16:creationId xmlns:a16="http://schemas.microsoft.com/office/drawing/2014/main" id="{61DFCBA2-4F94-98AC-1737-96C95B7E3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4836" y="1438688"/>
            <a:ext cx="504000" cy="5040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1CBDDDF-9E63-187C-3928-89B62CE0B019}"/>
              </a:ext>
            </a:extLst>
          </p:cNvPr>
          <p:cNvSpPr txBox="1"/>
          <p:nvPr/>
        </p:nvSpPr>
        <p:spPr>
          <a:xfrm>
            <a:off x="9739093" y="1506022"/>
            <a:ext cx="163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Score </a:t>
            </a:r>
            <a:r>
              <a:rPr lang="en-US" err="1"/>
              <a:t>mantido</a:t>
            </a:r>
            <a:endParaRPr lang="en-US"/>
          </a:p>
        </p:txBody>
      </p:sp>
      <p:pic>
        <p:nvPicPr>
          <p:cNvPr id="76" name="Graphic 75" descr="Badge Unfollow with solid fill">
            <a:extLst>
              <a:ext uri="{FF2B5EF4-FFF2-40B4-BE49-F238E27FC236}">
                <a16:creationId xmlns:a16="http://schemas.microsoft.com/office/drawing/2014/main" id="{98541101-1EC3-2901-F014-5F48889E7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4836" y="1942688"/>
            <a:ext cx="504000" cy="50400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55A93CE8-0CA3-C684-D719-E86F19739962}"/>
              </a:ext>
            </a:extLst>
          </p:cNvPr>
          <p:cNvSpPr txBox="1"/>
          <p:nvPr/>
        </p:nvSpPr>
        <p:spPr>
          <a:xfrm>
            <a:off x="9739093" y="1983296"/>
            <a:ext cx="1642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Score </a:t>
            </a:r>
            <a:r>
              <a:rPr lang="en-US" err="1"/>
              <a:t>excluído</a:t>
            </a:r>
            <a:endParaRPr lang="en-US"/>
          </a:p>
        </p:txBody>
      </p:sp>
      <p:sp>
        <p:nvSpPr>
          <p:cNvPr id="91" name="Date Placeholder 90">
            <a:extLst>
              <a:ext uri="{FF2B5EF4-FFF2-40B4-BE49-F238E27FC236}">
                <a16:creationId xmlns:a16="http://schemas.microsoft.com/office/drawing/2014/main" id="{155576F4-951D-F9CF-2C54-FAADA49A1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850FF-AEFB-724D-9B89-81D2EAE51137}" type="datetime1">
              <a:rPr lang="en-GB" smtClean="0"/>
              <a:t>09/05/2024</a:t>
            </a:fld>
            <a:endParaRPr lang="en-US"/>
          </a:p>
        </p:txBody>
      </p:sp>
      <p:sp>
        <p:nvSpPr>
          <p:cNvPr id="92" name="Slide Number Placeholder 91">
            <a:extLst>
              <a:ext uri="{FF2B5EF4-FFF2-40B4-BE49-F238E27FC236}">
                <a16:creationId xmlns:a16="http://schemas.microsoft.com/office/drawing/2014/main" id="{C5CA7872-24AE-2318-A017-47B05730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7F9-8E4C-864D-8D37-3A5933621DFA}" type="slidenum">
              <a:rPr lang="en-US" smtClean="0"/>
              <a:t>11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92094-2EB9-91E2-5866-9F1A2FADD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Reinaldo Lepsch Neto - Case Banco Pan 2024</a:t>
            </a:r>
          </a:p>
        </p:txBody>
      </p:sp>
    </p:spTree>
    <p:extLst>
      <p:ext uri="{BB962C8B-B14F-4D97-AF65-F5344CB8AC3E}">
        <p14:creationId xmlns:p14="http://schemas.microsoft.com/office/powerpoint/2010/main" val="2606790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0C93-5698-6716-334B-EB21FC2B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51"/>
            <a:ext cx="10515600" cy="1325563"/>
          </a:xfrm>
        </p:spPr>
        <p:txBody>
          <a:bodyPr/>
          <a:lstStyle/>
          <a:p>
            <a:pPr algn="l"/>
            <a:r>
              <a:rPr lang="en-GB" b="1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herit"/>
              </a:rPr>
              <a:t>Estratégia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herit"/>
              </a:rPr>
              <a:t> de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herit"/>
              </a:rPr>
              <a:t>modelagem</a:t>
            </a:r>
            <a:endParaRPr lang="en-GB" b="1" i="0" u="none" strike="noStrike" dirty="0">
              <a:solidFill>
                <a:srgbClr val="000000"/>
              </a:solidFill>
              <a:effectLst/>
              <a:highlight>
                <a:srgbClr val="FFFFFF"/>
              </a:highlight>
              <a:latin typeface="inheri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A9546-E5D1-F14C-25CF-342378855AC4}"/>
              </a:ext>
            </a:extLst>
          </p:cNvPr>
          <p:cNvSpPr txBox="1"/>
          <p:nvPr/>
        </p:nvSpPr>
        <p:spPr>
          <a:xfrm>
            <a:off x="838199" y="1595233"/>
            <a:ext cx="96643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4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partir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do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dataframe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acima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vamos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criar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modelos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estatísticos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comparando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os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dois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scores que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mantivemos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: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modelos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utilizando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Random Forest, 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Helvetica Neue" panose="02000503000000020004" pitchFamily="2" charset="0"/>
              </a:rPr>
              <a:t>SVM, 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KNN,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só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score h1,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só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score h4,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ou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os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dois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scores.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ACCAD3E-98CA-3F76-C9F7-99ACC589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C8535-0A8F-894A-B744-8AB19B1A3CFD}" type="datetime1">
              <a:rPr lang="en-GB" smtClean="0"/>
              <a:t>09/05/2024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2EA1FA-ECD0-80DB-498E-DE0CB468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7F9-8E4C-864D-8D37-3A5933621DFA}" type="slidenum">
              <a:rPr lang="en-US" smtClean="0"/>
              <a:t>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553C6E-F20F-9027-5CFB-D08480961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Reinaldo Lepsch Neto - Case Banco Pan 2024</a:t>
            </a:r>
          </a:p>
        </p:txBody>
      </p:sp>
    </p:spTree>
    <p:extLst>
      <p:ext uri="{BB962C8B-B14F-4D97-AF65-F5344CB8AC3E}">
        <p14:creationId xmlns:p14="http://schemas.microsoft.com/office/powerpoint/2010/main" val="3899016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90C93-5698-6716-334B-EB21FC2B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com Random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588C6-4D78-FC63-2651-3F9D6E135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833" y="1094454"/>
            <a:ext cx="6780700" cy="466173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9AB5B-6422-E14A-997C-3A9021E3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Reinaldo Lepsch Neto - Case Banco Pan 2024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864508B-FD68-181B-76FE-ACAFDEB46A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7EB332CE-9051-224D-86D6-F609D16E1408}" type="datetime1">
              <a:rPr lang="en-US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5/9/24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BF99D4-B777-ACA6-7481-2CB708F3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39B7F9-8E4C-864D-8D37-3A5933621DF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89073C-F0B2-8228-31F5-F561C99A998F}"/>
              </a:ext>
            </a:extLst>
          </p:cNvPr>
          <p:cNvGrpSpPr/>
          <p:nvPr/>
        </p:nvGrpSpPr>
        <p:grpSpPr>
          <a:xfrm>
            <a:off x="9771055" y="4989483"/>
            <a:ext cx="2526257" cy="1366867"/>
            <a:chOff x="9771055" y="4989483"/>
            <a:chExt cx="2526257" cy="1366867"/>
          </a:xfrm>
        </p:grpSpPr>
        <p:pic>
          <p:nvPicPr>
            <p:cNvPr id="11" name="Graphic 10" descr="Medal with solid fill">
              <a:extLst>
                <a:ext uri="{FF2B5EF4-FFF2-40B4-BE49-F238E27FC236}">
                  <a16:creationId xmlns:a16="http://schemas.microsoft.com/office/drawing/2014/main" id="{E053DF6A-92B1-49D9-AB9A-F215DB47D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881288" y="4989483"/>
              <a:ext cx="1074004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30A3C8-9DF4-000D-8A30-2E843CEECE2A}"/>
                </a:ext>
              </a:extLst>
            </p:cNvPr>
            <p:cNvSpPr txBox="1"/>
            <p:nvPr/>
          </p:nvSpPr>
          <p:spPr>
            <a:xfrm>
              <a:off x="10539269" y="5894685"/>
              <a:ext cx="1758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Melhor performance para Random Forest</a:t>
              </a:r>
            </a:p>
          </p:txBody>
        </p:sp>
        <p:pic>
          <p:nvPicPr>
            <p:cNvPr id="15" name="Graphic 14" descr="Back with solid fill">
              <a:extLst>
                <a:ext uri="{FF2B5EF4-FFF2-40B4-BE49-F238E27FC236}">
                  <a16:creationId xmlns:a16="http://schemas.microsoft.com/office/drawing/2014/main" id="{5D3D17F8-A6FC-DF90-FCF5-DDD7E193E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71055" y="525318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602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90C93-5698-6716-334B-EB21FC2B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com Random Forest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9AB5B-6422-E14A-997C-3A9021E3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Reinaldo Lepsch Neto - Case Banco Pan 2024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864508B-FD68-181B-76FE-ACAFDEB46A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7EB332CE-9051-224D-86D6-F609D16E1408}" type="datetime1">
              <a:rPr lang="en-US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5/9/24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BF99D4-B777-ACA6-7481-2CB708F3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39B7F9-8E4C-864D-8D37-3A5933621DF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4F322-108A-BC7B-4B8D-7EF515ADC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087" y="1270320"/>
            <a:ext cx="6713766" cy="51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88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90C93-5698-6716-334B-EB21FC2B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com Random Forest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9AB5B-6422-E14A-997C-3A9021E3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Reinaldo Lepsch Neto - Case Banco Pan 2024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864508B-FD68-181B-76FE-ACAFDEB46A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7EB332CE-9051-224D-86D6-F609D16E1408}" type="datetime1">
              <a:rPr lang="en-US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5/9/24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BF99D4-B777-ACA6-7481-2CB708F3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39B7F9-8E4C-864D-8D37-3A5933621DF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A816B5-C6B8-A330-A376-6172B69C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621" y="1151628"/>
            <a:ext cx="6738257" cy="520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00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90C93-5698-6716-334B-EB21FC2B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com SVM (Support Vector Machines)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A8F17-A93F-036D-BE36-4F0CF36C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414" y="1132114"/>
            <a:ext cx="6176404" cy="508009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9AB5B-6422-E14A-997C-3A9021E3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Reinaldo Lepsch Neto - Case Banco Pan 2024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864508B-FD68-181B-76FE-ACAFDEB46A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7EB332CE-9051-224D-86D6-F609D16E1408}" type="datetime1">
              <a:rPr lang="en-US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5/9/24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BF99D4-B777-ACA6-7481-2CB708F3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39B7F9-8E4C-864D-8D37-3A5933621DF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2" name="Graphic 11" descr="Medal with solid fill">
            <a:extLst>
              <a:ext uri="{FF2B5EF4-FFF2-40B4-BE49-F238E27FC236}">
                <a16:creationId xmlns:a16="http://schemas.microsoft.com/office/drawing/2014/main" id="{A6D46B14-50A6-CBE9-50DD-369526DCB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7489" y="4858853"/>
            <a:ext cx="1074004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BAED4F-882B-F66F-07BB-77CC31E8BC6A}"/>
              </a:ext>
            </a:extLst>
          </p:cNvPr>
          <p:cNvSpPr txBox="1"/>
          <p:nvPr/>
        </p:nvSpPr>
        <p:spPr>
          <a:xfrm>
            <a:off x="10615470" y="5764055"/>
            <a:ext cx="1758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Melhor </a:t>
            </a:r>
          </a:p>
          <a:p>
            <a:pPr algn="ctr"/>
            <a:r>
              <a:rPr lang="en-US" sz="1200" b="1" dirty="0">
                <a:solidFill>
                  <a:srgbClr val="FF0000"/>
                </a:solidFill>
              </a:rPr>
              <a:t>performance para SVM</a:t>
            </a:r>
          </a:p>
        </p:txBody>
      </p:sp>
      <p:sp>
        <p:nvSpPr>
          <p:cNvPr id="16" name="Graphic 14" descr="Back with solid fill">
            <a:extLst>
              <a:ext uri="{FF2B5EF4-FFF2-40B4-BE49-F238E27FC236}">
                <a16:creationId xmlns:a16="http://schemas.microsoft.com/office/drawing/2014/main" id="{BAF032DF-DDAD-D16A-8C8A-255DD27260A4}"/>
              </a:ext>
            </a:extLst>
          </p:cNvPr>
          <p:cNvSpPr/>
          <p:nvPr/>
        </p:nvSpPr>
        <p:spPr>
          <a:xfrm rot="20110430">
            <a:off x="10114052" y="5646002"/>
            <a:ext cx="762000" cy="561975"/>
          </a:xfrm>
          <a:custGeom>
            <a:avLst/>
            <a:gdLst>
              <a:gd name="connsiteX0" fmla="*/ 0 w 762000"/>
              <a:gd name="connsiteY0" fmla="*/ 228600 h 561975"/>
              <a:gd name="connsiteX1" fmla="*/ 272415 w 762000"/>
              <a:gd name="connsiteY1" fmla="*/ 0 h 561975"/>
              <a:gd name="connsiteX2" fmla="*/ 272415 w 762000"/>
              <a:gd name="connsiteY2" fmla="*/ 133350 h 561975"/>
              <a:gd name="connsiteX3" fmla="*/ 762000 w 762000"/>
              <a:gd name="connsiteY3" fmla="*/ 561975 h 561975"/>
              <a:gd name="connsiteX4" fmla="*/ 272415 w 762000"/>
              <a:gd name="connsiteY4" fmla="*/ 333375 h 561975"/>
              <a:gd name="connsiteX5" fmla="*/ 272415 w 762000"/>
              <a:gd name="connsiteY5" fmla="*/ 457200 h 561975"/>
              <a:gd name="connsiteX6" fmla="*/ 0 w 762000"/>
              <a:gd name="connsiteY6" fmla="*/ 22860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000" h="561975">
                <a:moveTo>
                  <a:pt x="0" y="228600"/>
                </a:moveTo>
                <a:lnTo>
                  <a:pt x="272415" y="0"/>
                </a:lnTo>
                <a:lnTo>
                  <a:pt x="272415" y="133350"/>
                </a:lnTo>
                <a:cubicBezTo>
                  <a:pt x="690563" y="137160"/>
                  <a:pt x="762000" y="561975"/>
                  <a:pt x="762000" y="561975"/>
                </a:cubicBezTo>
                <a:cubicBezTo>
                  <a:pt x="762000" y="561975"/>
                  <a:pt x="606743" y="336233"/>
                  <a:pt x="272415" y="333375"/>
                </a:cubicBezTo>
                <a:lnTo>
                  <a:pt x="272415" y="457200"/>
                </a:lnTo>
                <a:lnTo>
                  <a:pt x="0" y="228600"/>
                </a:ln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8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90C93-5698-6716-334B-EB21FC2B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com SVM (Support Vector Machines)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57301-3EE0-6C0C-19D6-C5B20E50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492" y="1208314"/>
            <a:ext cx="5544478" cy="500389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9AB5B-6422-E14A-997C-3A9021E3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Reinaldo Lepsch Neto - Case Banco Pan 2024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864508B-FD68-181B-76FE-ACAFDEB46A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7EB332CE-9051-224D-86D6-F609D16E1408}" type="datetime1">
              <a:rPr lang="en-US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5/9/24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BF99D4-B777-ACA6-7481-2CB708F3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39B7F9-8E4C-864D-8D37-3A5933621DF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521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90C93-5698-6716-334B-EB21FC2B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3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com SVM (Support Vector Machines)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7CD64-19BA-C755-253D-5B0F5F42D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921" y="1197429"/>
            <a:ext cx="5571975" cy="501477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9AB5B-6422-E14A-997C-3A9021E3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Reinaldo Lepsch Neto - Case Banco Pan 2024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864508B-FD68-181B-76FE-ACAFDEB46A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7EB332CE-9051-224D-86D6-F609D16E1408}" type="datetime1">
              <a:rPr lang="en-US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5/9/24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BF99D4-B777-ACA6-7481-2CB708F3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39B7F9-8E4C-864D-8D37-3A5933621DF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457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90C93-5698-6716-334B-EB21FC2B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com KNN (K-nearest </a:t>
            </a:r>
            <a:r>
              <a:rPr lang="en-US" sz="3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neighboors</a:t>
            </a: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9AB5B-6422-E14A-997C-3A9021E3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Reinaldo Lepsch Neto - Case Banco Pan 2024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864508B-FD68-181B-76FE-ACAFDEB46A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7EB332CE-9051-224D-86D6-F609D16E1408}" type="datetime1">
              <a:rPr lang="en-US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5/9/24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BF99D4-B777-ACA6-7481-2CB708F3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39B7F9-8E4C-864D-8D37-3A5933621DF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2D765-E4EE-53A6-DC86-C8A95196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842" y="1108544"/>
            <a:ext cx="6814458" cy="509602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CFCC40D-8E7E-7B73-7DAB-B148B7144556}"/>
              </a:ext>
            </a:extLst>
          </p:cNvPr>
          <p:cNvGrpSpPr/>
          <p:nvPr/>
        </p:nvGrpSpPr>
        <p:grpSpPr>
          <a:xfrm>
            <a:off x="9740594" y="4989483"/>
            <a:ext cx="2556718" cy="1366867"/>
            <a:chOff x="9740594" y="4989483"/>
            <a:chExt cx="2556718" cy="1366867"/>
          </a:xfrm>
        </p:grpSpPr>
        <p:pic>
          <p:nvPicPr>
            <p:cNvPr id="21" name="Graphic 20" descr="Medal with solid fill">
              <a:extLst>
                <a:ext uri="{FF2B5EF4-FFF2-40B4-BE49-F238E27FC236}">
                  <a16:creationId xmlns:a16="http://schemas.microsoft.com/office/drawing/2014/main" id="{FECE47C4-9154-2BE1-FD7A-651CC8CD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881288" y="4989483"/>
              <a:ext cx="1074004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E0206B-9DFE-09D7-63B0-419A2A4B2779}"/>
                </a:ext>
              </a:extLst>
            </p:cNvPr>
            <p:cNvSpPr txBox="1"/>
            <p:nvPr/>
          </p:nvSpPr>
          <p:spPr>
            <a:xfrm>
              <a:off x="10539269" y="5894685"/>
              <a:ext cx="1758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Melhor performance para KNN</a:t>
              </a:r>
            </a:p>
          </p:txBody>
        </p:sp>
        <p:pic>
          <p:nvPicPr>
            <p:cNvPr id="23" name="Graphic 22" descr="Back with solid fill">
              <a:extLst>
                <a:ext uri="{FF2B5EF4-FFF2-40B4-BE49-F238E27FC236}">
                  <a16:creationId xmlns:a16="http://schemas.microsoft.com/office/drawing/2014/main" id="{97856B2F-19E2-57C6-FB49-1BEBA1E46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9937851">
              <a:off x="9740594" y="543748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4289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41B41-06DA-E44D-242B-B7FEE642A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CASO BANCO PAN 2024</a:t>
            </a:r>
            <a:b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1E61A-BA94-712E-CEB9-58794C4AC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 algn="l" rtl="0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herit"/>
              </a:rPr>
              <a:t>CONTEXTO</a:t>
            </a:r>
          </a:p>
          <a:p>
            <a:pPr algn="l" rtl="0"/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O Banco Pan, sempre buscando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manter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a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excelência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de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seus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processos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tomadas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de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decisão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está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alterando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a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estratégia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de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concessão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de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cartão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de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crédito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queremos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maximizar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nossa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efetividade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/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rentabilidade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cima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desse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produto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avaliando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oportunidades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que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possam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otimizar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o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processo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´as is´.</a:t>
            </a:r>
          </a:p>
          <a:p>
            <a:pPr marL="0" indent="0" algn="l" rtl="0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herit"/>
              </a:rPr>
              <a:t>MISSÃO</a:t>
            </a:r>
          </a:p>
          <a:p>
            <a:pPr algn="l" rtl="0"/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Imagine que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hoje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você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assuma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uma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posição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dentro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do Pan e precise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verificar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se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existe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algum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score de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crédito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que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poderia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ser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aproveitado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pensando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nesse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cenário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. </a:t>
            </a:r>
          </a:p>
          <a:p>
            <a:pPr algn="l" rtl="0"/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Um score de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crédito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corresponde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a um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sistema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de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pontuação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que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classifica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consumidores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categorias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de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acordo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com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alguma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variável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(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capacidade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de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pagamento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probabilidade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de se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tornar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inadimplente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etc.). </a:t>
            </a:r>
          </a:p>
          <a:p>
            <a:pPr algn="l" rtl="0"/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Essa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pontuação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normalmente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varia de 0 a 1000 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deveria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ordenar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a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qualidade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desse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cliente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. </a:t>
            </a:r>
          </a:p>
          <a:p>
            <a:pPr marL="0" indent="0" algn="l" rtl="0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herit"/>
              </a:rPr>
              <a:t>INSTRUÇÃO GERAL</a:t>
            </a:r>
          </a:p>
          <a:p>
            <a:pPr algn="l" rtl="0"/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enviamos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uma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base que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contém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5 scores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variando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de 0 a 1000, e 8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informações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distintas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que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podem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ou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não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relação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com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mesmos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. </a:t>
            </a:r>
          </a:p>
          <a:p>
            <a:pPr algn="l" rtl="0"/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Seu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trabalho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é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propor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uma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solução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com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scores que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busquem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maior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efetividade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para o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produto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.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Não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esqueça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de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utilizar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modelagem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. </a:t>
            </a:r>
          </a:p>
          <a:p>
            <a:pPr algn="l" rtl="0"/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Você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é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livre para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desenvolver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qualquer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linguagem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de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programação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usando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qualquer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técnica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mas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deverá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desenvolver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um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modelo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estatístico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elaborar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uma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apresentação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com a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solução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proposta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de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maneira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que fique claro o que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foi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analisado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métricas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e a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sua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conclusão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. </a:t>
            </a:r>
          </a:p>
          <a:p>
            <a:pPr algn="l" rtl="0"/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Target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alvo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: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inadimpl_over30</a:t>
            </a:r>
            <a:endParaRPr lang="en-GB" b="0" i="0" u="none" strike="noStrike" dirty="0">
              <a:solidFill>
                <a:srgbClr val="000000"/>
              </a:solidFill>
              <a:effectLst/>
              <a:highlight>
                <a:srgbClr val="FFFFFF"/>
              </a:highlight>
              <a:latin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98A11-4CBE-99B9-55C5-A466598D0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060BB-BB63-F243-8BA2-84E5E63D2B7F}" type="datetime1">
              <a:rPr lang="en-GB" smtClean="0"/>
              <a:t>09/05/2024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2C548-4314-3D75-E593-7464B4113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7F9-8E4C-864D-8D37-3A5933621DFA}" type="slidenum">
              <a:rPr lang="en-US" smtClean="0"/>
              <a:t>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29213A-BF88-A0EE-70DD-963BCD895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Reinaldo Lepsch Neto - Case Banco Pan 2024</a:t>
            </a:r>
          </a:p>
        </p:txBody>
      </p:sp>
    </p:spTree>
    <p:extLst>
      <p:ext uri="{BB962C8B-B14F-4D97-AF65-F5344CB8AC3E}">
        <p14:creationId xmlns:p14="http://schemas.microsoft.com/office/powerpoint/2010/main" val="1737444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90C93-5698-6716-334B-EB21FC2B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com KNN (K-nearest </a:t>
            </a:r>
            <a:r>
              <a:rPr lang="en-US" sz="3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neighboors</a:t>
            </a: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9AB5B-6422-E14A-997C-3A9021E3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Reinaldo Lepsch Neto - Case Banco Pan 2024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864508B-FD68-181B-76FE-ACAFDEB46A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7EB332CE-9051-224D-86D6-F609D16E1408}" type="datetime1">
              <a:rPr lang="en-US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5/9/24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BF99D4-B777-ACA6-7481-2CB708F3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39B7F9-8E4C-864D-8D37-3A5933621DF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7850C-8D4E-D171-B1CF-C42EBD71E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816" y="1293047"/>
            <a:ext cx="5853642" cy="50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29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90C93-5698-6716-334B-EB21FC2B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com KNN (K-nearest </a:t>
            </a:r>
            <a:r>
              <a:rPr lang="en-US" sz="3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neighboors</a:t>
            </a: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9AB5B-6422-E14A-997C-3A9021E3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Reinaldo Lepsch Neto - Case Banco Pan 2024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864508B-FD68-181B-76FE-ACAFDEB46A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7EB332CE-9051-224D-86D6-F609D16E1408}" type="datetime1">
              <a:rPr lang="en-US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5/9/24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BF99D4-B777-ACA6-7481-2CB708F3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39B7F9-8E4C-864D-8D37-3A5933621DF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74AEC-EA64-A8CE-7911-B51A201B3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929" y="1133689"/>
            <a:ext cx="6727371" cy="522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36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90C93-5698-6716-334B-EB21FC2B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com Rede Neural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9AB5B-6422-E14A-997C-3A9021E3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Reinaldo Lepsch Neto - Case Banco Pan 2024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864508B-FD68-181B-76FE-ACAFDEB46A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7EB332CE-9051-224D-86D6-F609D16E1408}" type="datetime1">
              <a:rPr lang="en-US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5/9/24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BF99D4-B777-ACA6-7481-2CB708F3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39B7F9-8E4C-864D-8D37-3A5933621DF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2250E7-95E9-AFC0-85B4-BDAD111782F8}"/>
              </a:ext>
            </a:extLst>
          </p:cNvPr>
          <p:cNvSpPr txBox="1"/>
          <p:nvPr/>
        </p:nvSpPr>
        <p:spPr>
          <a:xfrm>
            <a:off x="4216527" y="1785257"/>
            <a:ext cx="75487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Devido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tempo de </a:t>
            </a:r>
            <a:r>
              <a:rPr lang="en-US" dirty="0" err="1"/>
              <a:t>processamento</a:t>
            </a:r>
            <a:r>
              <a:rPr lang="en-US" dirty="0"/>
              <a:t> do </a:t>
            </a:r>
            <a:r>
              <a:rPr lang="en-US" dirty="0" err="1"/>
              <a:t>treinamento</a:t>
            </a:r>
            <a:r>
              <a:rPr lang="en-US" dirty="0"/>
              <a:t>, </a:t>
            </a:r>
            <a:r>
              <a:rPr lang="en-US" dirty="0" err="1"/>
              <a:t>mesmo</a:t>
            </a:r>
            <a:r>
              <a:rPr lang="en-US" dirty="0"/>
              <a:t> para </a:t>
            </a:r>
            <a:r>
              <a:rPr lang="en-US" dirty="0" err="1"/>
              <a:t>arquiteturas</a:t>
            </a:r>
            <a:r>
              <a:rPr lang="en-US" dirty="0"/>
              <a:t> simples,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o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, </a:t>
            </a:r>
            <a:r>
              <a:rPr lang="en-US" dirty="0" err="1"/>
              <a:t>testamos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simples (1 </a:t>
            </a:r>
            <a:r>
              <a:rPr lang="en-US" dirty="0" err="1"/>
              <a:t>camada</a:t>
            </a:r>
            <a:r>
              <a:rPr lang="en-US" dirty="0"/>
              <a:t> de entrada, 1 </a:t>
            </a:r>
            <a:r>
              <a:rPr lang="en-US" dirty="0" err="1"/>
              <a:t>camada</a:t>
            </a:r>
            <a:r>
              <a:rPr lang="en-US" dirty="0"/>
              <a:t> </a:t>
            </a:r>
            <a:r>
              <a:rPr lang="en-US" dirty="0" err="1"/>
              <a:t>oculta</a:t>
            </a:r>
            <a:r>
              <a:rPr lang="en-US" dirty="0"/>
              <a:t> com 8 </a:t>
            </a:r>
            <a:r>
              <a:rPr lang="en-US" dirty="0" err="1"/>
              <a:t>neurônios</a:t>
            </a:r>
            <a:r>
              <a:rPr lang="en-US" dirty="0"/>
              <a:t>,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camada</a:t>
            </a:r>
            <a:r>
              <a:rPr lang="en-US" dirty="0"/>
              <a:t> de </a:t>
            </a:r>
            <a:r>
              <a:rPr lang="en-US" dirty="0" err="1"/>
              <a:t>saída</a:t>
            </a:r>
            <a:r>
              <a:rPr lang="en-US" dirty="0"/>
              <a:t> com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neurônios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idéia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obter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acurácia</a:t>
            </a:r>
            <a:r>
              <a:rPr lang="en-US" dirty="0"/>
              <a:t> </a:t>
            </a:r>
            <a:r>
              <a:rPr lang="en-US" dirty="0" err="1"/>
              <a:t>acima</a:t>
            </a:r>
            <a:r>
              <a:rPr lang="en-US" dirty="0"/>
              <a:t> dos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obtidos</a:t>
            </a:r>
            <a:r>
              <a:rPr lang="en-US" dirty="0"/>
              <a:t> com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, </a:t>
            </a:r>
            <a:r>
              <a:rPr lang="en-US" dirty="0" err="1"/>
              <a:t>mesmo</a:t>
            </a:r>
            <a:r>
              <a:rPr lang="en-US" dirty="0"/>
              <a:t> que com </a:t>
            </a:r>
            <a:r>
              <a:rPr lang="en-US" dirty="0" err="1"/>
              <a:t>pouca</a:t>
            </a:r>
            <a:r>
              <a:rPr lang="en-US" dirty="0"/>
              <a:t> </a:t>
            </a:r>
            <a:r>
              <a:rPr lang="en-US" dirty="0" err="1"/>
              <a:t>melhoria</a:t>
            </a:r>
            <a:r>
              <a:rPr lang="en-US" dirty="0"/>
              <a:t>. </a:t>
            </a:r>
            <a:r>
              <a:rPr lang="en-US" dirty="0" err="1"/>
              <a:t>Possivelmente</a:t>
            </a:r>
            <a:r>
              <a:rPr lang="en-US" dirty="0"/>
              <a:t> </a:t>
            </a:r>
            <a:r>
              <a:rPr lang="en-US" dirty="0" err="1"/>
              <a:t>variações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complexas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arquitetura</a:t>
            </a:r>
            <a:r>
              <a:rPr lang="en-US" dirty="0"/>
              <a:t> </a:t>
            </a:r>
            <a:r>
              <a:rPr lang="en-US" dirty="0" err="1"/>
              <a:t>poderiam</a:t>
            </a:r>
            <a:r>
              <a:rPr lang="en-US" dirty="0"/>
              <a:t> </a:t>
            </a:r>
            <a:r>
              <a:rPr lang="en-US" dirty="0" err="1"/>
              <a:t>trazer</a:t>
            </a:r>
            <a:r>
              <a:rPr lang="en-US" dirty="0"/>
              <a:t> </a:t>
            </a:r>
            <a:r>
              <a:rPr lang="en-US" dirty="0" err="1"/>
              <a:t>melhoria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, mas com </a:t>
            </a:r>
            <a:r>
              <a:rPr lang="en-US" dirty="0" err="1"/>
              <a:t>processamento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custoso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 rede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treinada</a:t>
            </a:r>
            <a:r>
              <a:rPr lang="en-US" dirty="0"/>
              <a:t> com 50 </a:t>
            </a:r>
            <a:r>
              <a:rPr lang="en-US" dirty="0" err="1"/>
              <a:t>épocas</a:t>
            </a:r>
            <a:r>
              <a:rPr lang="en-US" dirty="0"/>
              <a:t>, </a:t>
            </a:r>
            <a:r>
              <a:rPr lang="en-US" dirty="0" err="1"/>
              <a:t>registrando</a:t>
            </a:r>
            <a:r>
              <a:rPr lang="en-US" dirty="0"/>
              <a:t> a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acurácia</a:t>
            </a:r>
            <a:r>
              <a:rPr lang="en-US" dirty="0"/>
              <a:t> e a </a:t>
            </a:r>
            <a:r>
              <a:rPr lang="en-US" dirty="0" err="1"/>
              <a:t>respectiva</a:t>
            </a:r>
            <a:r>
              <a:rPr lang="en-US" dirty="0"/>
              <a:t> </a:t>
            </a:r>
            <a:r>
              <a:rPr lang="en-US" dirty="0" err="1"/>
              <a:t>época</a:t>
            </a:r>
            <a:r>
              <a:rPr lang="en-US" dirty="0"/>
              <a:t>. </a:t>
            </a:r>
            <a:r>
              <a:rPr lang="en-US" dirty="0" err="1"/>
              <a:t>Ativações</a:t>
            </a:r>
            <a:r>
              <a:rPr lang="en-US" dirty="0"/>
              <a:t> </a:t>
            </a:r>
            <a:r>
              <a:rPr lang="en-US" dirty="0" err="1"/>
              <a:t>relu</a:t>
            </a:r>
            <a:r>
              <a:rPr lang="en-US" dirty="0"/>
              <a:t> (</a:t>
            </a:r>
            <a:r>
              <a:rPr lang="en-US" dirty="0" err="1"/>
              <a:t>camada</a:t>
            </a:r>
            <a:r>
              <a:rPr lang="en-US" dirty="0"/>
              <a:t> occulta) e sigmoid (</a:t>
            </a:r>
            <a:r>
              <a:rPr lang="en-US" dirty="0" err="1"/>
              <a:t>saída</a:t>
            </a:r>
            <a:r>
              <a:rPr lang="en-US" dirty="0"/>
              <a:t>). </a:t>
            </a:r>
            <a:r>
              <a:rPr lang="en-US" dirty="0" err="1"/>
              <a:t>Perda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binary_cross_entropy</a:t>
            </a:r>
            <a:r>
              <a:rPr lang="en-US" dirty="0"/>
              <a:t>. </a:t>
            </a:r>
            <a:r>
              <a:rPr lang="en-US" dirty="0" err="1"/>
              <a:t>Otimizador</a:t>
            </a:r>
            <a:r>
              <a:rPr lang="en-US" dirty="0"/>
              <a:t> </a:t>
            </a:r>
            <a:r>
              <a:rPr lang="en-US" dirty="0" err="1"/>
              <a:t>adam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144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90C93-5698-6716-334B-EB21FC2B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com Rede Neural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9AB5B-6422-E14A-997C-3A9021E3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Reinaldo Lepsch Neto - Case Banco Pan 2024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864508B-FD68-181B-76FE-ACAFDEB46A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7EB332CE-9051-224D-86D6-F609D16E1408}" type="datetime1">
              <a:rPr lang="en-US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5/9/24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BF99D4-B777-ACA6-7481-2CB708F3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39B7F9-8E4C-864D-8D37-3A5933621DF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C026C-DBD2-B886-06AC-13DD00DF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260" y="1419785"/>
            <a:ext cx="6990317" cy="452314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3AD49E3-A053-3EFC-6083-62C9CF056A77}"/>
              </a:ext>
            </a:extLst>
          </p:cNvPr>
          <p:cNvGrpSpPr/>
          <p:nvPr/>
        </p:nvGrpSpPr>
        <p:grpSpPr>
          <a:xfrm>
            <a:off x="9337812" y="4521395"/>
            <a:ext cx="2556718" cy="1366867"/>
            <a:chOff x="9740594" y="4989483"/>
            <a:chExt cx="2556718" cy="1366867"/>
          </a:xfrm>
        </p:grpSpPr>
        <p:pic>
          <p:nvPicPr>
            <p:cNvPr id="7" name="Graphic 6" descr="Medal with solid fill">
              <a:extLst>
                <a:ext uri="{FF2B5EF4-FFF2-40B4-BE49-F238E27FC236}">
                  <a16:creationId xmlns:a16="http://schemas.microsoft.com/office/drawing/2014/main" id="{B8F3E8DA-B0E8-49B3-233D-19E1D58DE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881288" y="4989483"/>
              <a:ext cx="1074004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52817D-49F2-136E-4AD5-9F4523D41C7B}"/>
                </a:ext>
              </a:extLst>
            </p:cNvPr>
            <p:cNvSpPr txBox="1"/>
            <p:nvPr/>
          </p:nvSpPr>
          <p:spPr>
            <a:xfrm>
              <a:off x="10539269" y="5894685"/>
              <a:ext cx="1758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Melhor performance para Rede Neural</a:t>
              </a:r>
            </a:p>
          </p:txBody>
        </p:sp>
        <p:pic>
          <p:nvPicPr>
            <p:cNvPr id="11" name="Graphic 10" descr="Back with solid fill">
              <a:extLst>
                <a:ext uri="{FF2B5EF4-FFF2-40B4-BE49-F238E27FC236}">
                  <a16:creationId xmlns:a16="http://schemas.microsoft.com/office/drawing/2014/main" id="{6AA82BD3-CE6C-885B-1354-4313A9E03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9937851">
              <a:off x="9740594" y="543748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8313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90C93-5698-6716-334B-EB21FC2B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com Rede Neural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9AB5B-6422-E14A-997C-3A9021E3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Reinaldo Lepsch Neto - Case Banco Pan 2024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864508B-FD68-181B-76FE-ACAFDEB46A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7EB332CE-9051-224D-86D6-F609D16E1408}" type="datetime1">
              <a:rPr lang="en-US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5/9/24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BF99D4-B777-ACA6-7481-2CB708F3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39B7F9-8E4C-864D-8D37-3A5933621DF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D30C3-7A82-126D-8984-CF0B75709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04" y="1433866"/>
            <a:ext cx="6507108" cy="438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5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90C93-5698-6716-334B-EB21FC2B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com Rede Neural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9AB5B-6422-E14A-997C-3A9021E3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Reinaldo Lepsch Neto - Case Banco Pan 2024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864508B-FD68-181B-76FE-ACAFDEB46A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7EB332CE-9051-224D-86D6-F609D16E1408}" type="datetime1">
              <a:rPr lang="en-US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5/9/24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BF99D4-B777-ACA6-7481-2CB708F3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039B7F9-8E4C-864D-8D37-3A5933621DF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567360-A5CB-4CE1-92E0-96DEFBC43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387" y="1373114"/>
            <a:ext cx="7150160" cy="470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39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0C93-5698-6716-334B-EB21FC2B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51"/>
            <a:ext cx="10515600" cy="1325563"/>
          </a:xfrm>
        </p:spPr>
        <p:txBody>
          <a:bodyPr/>
          <a:lstStyle/>
          <a:p>
            <a:r>
              <a:rPr lang="en-US" b="1" dirty="0" err="1"/>
              <a:t>Resumo</a:t>
            </a:r>
            <a:r>
              <a:rPr lang="en-US" b="1" dirty="0"/>
              <a:t> Final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864508B-FD68-181B-76FE-ACAFDEB46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32CE-9051-224D-86D6-F609D16E1408}" type="datetime1">
              <a:rPr lang="en-GB" smtClean="0"/>
              <a:t>09/05/2024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BF99D4-B777-ACA6-7481-2CB708F3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7F9-8E4C-864D-8D37-3A5933621DFA}" type="slidenum">
              <a:rPr lang="en-US" smtClean="0"/>
              <a:t>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9AB5B-6422-E14A-997C-3A9021E3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Reinaldo Lepsch Neto - Case Banco Pan 2024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16148449-9D6F-3D69-3D77-CD95F6FC3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921861"/>
              </p:ext>
            </p:extLst>
          </p:nvPr>
        </p:nvGraphicFramePr>
        <p:xfrm>
          <a:off x="968829" y="1175657"/>
          <a:ext cx="10733313" cy="4963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903">
                  <a:extLst>
                    <a:ext uri="{9D8B030D-6E8A-4147-A177-3AD203B41FA5}">
                      <a16:colId xmlns:a16="http://schemas.microsoft.com/office/drawing/2014/main" val="889281801"/>
                    </a:ext>
                  </a:extLst>
                </a:gridCol>
                <a:gridCol w="1360740">
                  <a:extLst>
                    <a:ext uri="{9D8B030D-6E8A-4147-A177-3AD203B41FA5}">
                      <a16:colId xmlns:a16="http://schemas.microsoft.com/office/drawing/2014/main" val="1500861142"/>
                    </a:ext>
                  </a:extLst>
                </a:gridCol>
                <a:gridCol w="3090279">
                  <a:extLst>
                    <a:ext uri="{9D8B030D-6E8A-4147-A177-3AD203B41FA5}">
                      <a16:colId xmlns:a16="http://schemas.microsoft.com/office/drawing/2014/main" val="2939258289"/>
                    </a:ext>
                  </a:extLst>
                </a:gridCol>
                <a:gridCol w="1373457">
                  <a:extLst>
                    <a:ext uri="{9D8B030D-6E8A-4147-A177-3AD203B41FA5}">
                      <a16:colId xmlns:a16="http://schemas.microsoft.com/office/drawing/2014/main" val="3567469076"/>
                    </a:ext>
                  </a:extLst>
                </a:gridCol>
                <a:gridCol w="2835934">
                  <a:extLst>
                    <a:ext uri="{9D8B030D-6E8A-4147-A177-3AD203B41FA5}">
                      <a16:colId xmlns:a16="http://schemas.microsoft.com/office/drawing/2014/main" val="3230629175"/>
                    </a:ext>
                  </a:extLst>
                </a:gridCol>
              </a:tblGrid>
              <a:tr h="3818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156082"/>
                          </a:highlight>
                        </a:rPr>
                        <a:t>Scores utilizados</a:t>
                      </a:r>
                      <a:endParaRPr lang="en-GB" sz="11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156082"/>
                          </a:highlight>
                        </a:rPr>
                        <a:t>Modelo</a:t>
                      </a:r>
                      <a:endParaRPr lang="en-GB" sz="11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156082"/>
                          </a:highlight>
                        </a:rPr>
                        <a:t>Parâmetro</a:t>
                      </a:r>
                      <a:endParaRPr lang="en-GB" sz="11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156082"/>
                          </a:highlight>
                        </a:rPr>
                        <a:t>Acurácia</a:t>
                      </a:r>
                      <a:endParaRPr lang="en-GB" sz="11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156082"/>
                          </a:highlight>
                        </a:rPr>
                        <a:t>Tempo de processamento</a:t>
                      </a:r>
                      <a:endParaRPr lang="en-GB" sz="11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8712876"/>
                  </a:ext>
                </a:extLst>
              </a:tr>
              <a:tr h="3818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h1 e h4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Rede Neural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47 épocas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0,751900136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08 min 14 seg (50 épocas)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3889468"/>
                  </a:ext>
                </a:extLst>
              </a:tr>
              <a:tr h="3818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h1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Rede Neural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14 épocas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0,750814319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08 min 19 seg (50 épocas)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1594682"/>
                  </a:ext>
                </a:extLst>
              </a:tr>
              <a:tr h="3818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h1 e h4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KNN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64 vizinhos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0,749728556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02 min 23 seg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65912476"/>
                  </a:ext>
                </a:extLst>
              </a:tr>
              <a:tr h="3818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h1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KNN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109 vizinhos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0,747557003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02 min 15 seg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7196633"/>
                  </a:ext>
                </a:extLst>
              </a:tr>
              <a:tr h="3818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h1 e h4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Random Forest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158 árvores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0,743756786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06 min 40 seg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82909633"/>
                  </a:ext>
                </a:extLst>
              </a:tr>
              <a:tr h="3818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h1 e h4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SVM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Kernel polynomial ou rbf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0,739413681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24 seg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2584844"/>
                  </a:ext>
                </a:extLst>
              </a:tr>
              <a:tr h="3818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h1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SVM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Kernel polynomial ou rbf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0,73805646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23 seg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632078"/>
                  </a:ext>
                </a:extLst>
              </a:tr>
              <a:tr h="3818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h1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Random Forest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169 árvores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0,730998914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05 min 38 seg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2945742"/>
                  </a:ext>
                </a:extLst>
              </a:tr>
              <a:tr h="3818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h4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Rede Neural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44 épocas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0,72747016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 08 min 28 seg (50 épocas)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2012339"/>
                  </a:ext>
                </a:extLst>
              </a:tr>
              <a:tr h="3818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h4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KNN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68 vizinhos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0,726384365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02 min 09 seg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9042550"/>
                  </a:ext>
                </a:extLst>
              </a:tr>
              <a:tr h="3818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h4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SVM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Kernel linear, polynomial ou rbf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0,7247557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  <a:highlight>
                            <a:srgbClr val="D9E1F2"/>
                          </a:highlight>
                        </a:rPr>
                        <a:t>33 seg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D9E1F2"/>
                        </a:highlight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8275301"/>
                  </a:ext>
                </a:extLst>
              </a:tr>
              <a:tr h="3818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h4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Random Forest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78 árvores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>
                          <a:effectLst/>
                        </a:rPr>
                        <a:t>0,711183496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1100" u="none" strike="noStrike" dirty="0">
                          <a:effectLst/>
                        </a:rPr>
                        <a:t>05 min 58 seg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5363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936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0C93-5698-6716-334B-EB21FC2B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51"/>
            <a:ext cx="10515600" cy="1325563"/>
          </a:xfrm>
        </p:spPr>
        <p:txBody>
          <a:bodyPr/>
          <a:lstStyle/>
          <a:p>
            <a:r>
              <a:rPr lang="en-US" b="1" dirty="0" err="1"/>
              <a:t>Conclusões</a:t>
            </a:r>
            <a:endParaRPr lang="en-US" b="1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864508B-FD68-181B-76FE-ACAFDEB46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32CE-9051-224D-86D6-F609D16E1408}" type="datetime1">
              <a:rPr lang="en-GB" smtClean="0"/>
              <a:t>09/05/2024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BF99D4-B777-ACA6-7481-2CB708F3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7F9-8E4C-864D-8D37-3A5933621DFA}" type="slidenum">
              <a:rPr lang="en-US" smtClean="0"/>
              <a:t>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9AB5B-6422-E14A-997C-3A9021E3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Reinaldo Lepsch Neto - Case Banco Pan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FE3AC-DD86-A05F-1DA9-2B089E4A364F}"/>
              </a:ext>
            </a:extLst>
          </p:cNvPr>
          <p:cNvSpPr txBox="1"/>
          <p:nvPr/>
        </p:nvSpPr>
        <p:spPr>
          <a:xfrm>
            <a:off x="838200" y="1089164"/>
            <a:ext cx="88609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arenR"/>
            </a:pP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todos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modelos</a:t>
            </a:r>
            <a:r>
              <a:rPr lang="en-US" sz="2400" dirty="0"/>
              <a:t>, a </a:t>
            </a:r>
            <a:r>
              <a:rPr lang="en-US" sz="2400" dirty="0" err="1"/>
              <a:t>combinação</a:t>
            </a:r>
            <a:r>
              <a:rPr lang="en-US" sz="2400" dirty="0"/>
              <a:t> dos scores h1 e h4 </a:t>
            </a:r>
            <a:r>
              <a:rPr lang="en-US" sz="2400" dirty="0" err="1"/>
              <a:t>mostrou</a:t>
            </a:r>
            <a:r>
              <a:rPr lang="en-US" sz="2400" dirty="0"/>
              <a:t>-se </a:t>
            </a:r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eficaz</a:t>
            </a:r>
            <a:r>
              <a:rPr lang="en-US" sz="2400" dirty="0"/>
              <a:t> que o </a:t>
            </a:r>
            <a:r>
              <a:rPr lang="en-US" sz="2400" dirty="0" err="1"/>
              <a:t>uso</a:t>
            </a:r>
            <a:r>
              <a:rPr lang="en-US" sz="2400" dirty="0"/>
              <a:t> </a:t>
            </a:r>
            <a:r>
              <a:rPr lang="en-US" sz="2400" dirty="0" err="1"/>
              <a:t>isolado</a:t>
            </a:r>
            <a:r>
              <a:rPr lang="en-US" sz="2400" dirty="0"/>
              <a:t> de </a:t>
            </a:r>
            <a:r>
              <a:rPr lang="en-US" sz="2400" dirty="0" err="1"/>
              <a:t>cada</a:t>
            </a:r>
            <a:r>
              <a:rPr lang="en-US" sz="2400" dirty="0"/>
              <a:t> um dos </a:t>
            </a:r>
            <a:r>
              <a:rPr lang="en-US" sz="2400" dirty="0" err="1"/>
              <a:t>mesmos</a:t>
            </a:r>
            <a:r>
              <a:rPr lang="en-US" sz="2400" dirty="0"/>
              <a:t>.</a:t>
            </a:r>
          </a:p>
          <a:p>
            <a:pPr marL="342900" indent="-342900" algn="just">
              <a:buAutoNum type="arabicParenR"/>
            </a:pP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modelos</a:t>
            </a:r>
            <a:r>
              <a:rPr lang="en-US" sz="2400" dirty="0"/>
              <a:t> com redes </a:t>
            </a:r>
            <a:r>
              <a:rPr lang="en-US" sz="2400" dirty="0" err="1"/>
              <a:t>neurais</a:t>
            </a:r>
            <a:r>
              <a:rPr lang="en-US" sz="2400" dirty="0"/>
              <a:t> </a:t>
            </a:r>
            <a:r>
              <a:rPr lang="en-US" sz="2400" dirty="0" err="1"/>
              <a:t>trouxeram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melhores</a:t>
            </a:r>
            <a:r>
              <a:rPr lang="en-US" sz="2400" dirty="0"/>
              <a:t> </a:t>
            </a:r>
            <a:r>
              <a:rPr lang="en-US" sz="2400" dirty="0" err="1"/>
              <a:t>ganhos</a:t>
            </a:r>
            <a:r>
              <a:rPr lang="en-US" sz="2400" dirty="0"/>
              <a:t>, no </a:t>
            </a:r>
            <a:r>
              <a:rPr lang="en-US" sz="2400" dirty="0" err="1"/>
              <a:t>entanto</a:t>
            </a:r>
            <a:r>
              <a:rPr lang="en-US" sz="2400" dirty="0"/>
              <a:t> o </a:t>
            </a:r>
            <a:r>
              <a:rPr lang="en-US" sz="2400" dirty="0" err="1"/>
              <a:t>processo</a:t>
            </a:r>
            <a:r>
              <a:rPr lang="en-US" sz="2400" dirty="0"/>
              <a:t> de </a:t>
            </a:r>
            <a:r>
              <a:rPr lang="en-US" sz="2400" dirty="0" err="1"/>
              <a:t>treinamento</a:t>
            </a:r>
            <a:r>
              <a:rPr lang="en-US" sz="2400" dirty="0"/>
              <a:t> </a:t>
            </a:r>
            <a:r>
              <a:rPr lang="en-US" sz="2400" dirty="0" err="1"/>
              <a:t>parece</a:t>
            </a:r>
            <a:r>
              <a:rPr lang="en-US" sz="2400" dirty="0"/>
              <a:t> de </a:t>
            </a:r>
            <a:r>
              <a:rPr lang="en-US" sz="2400" dirty="0" err="1"/>
              <a:t>natureza</a:t>
            </a:r>
            <a:r>
              <a:rPr lang="en-US" sz="2400" dirty="0"/>
              <a:t> </a:t>
            </a:r>
            <a:r>
              <a:rPr lang="en-US" sz="2400" dirty="0" err="1"/>
              <a:t>estocástica</a:t>
            </a:r>
            <a:r>
              <a:rPr lang="en-US" sz="2400" dirty="0"/>
              <a:t> (a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processamento</a:t>
            </a:r>
            <a:r>
              <a:rPr lang="en-US" sz="2400" dirty="0"/>
              <a:t>, o </a:t>
            </a:r>
            <a:r>
              <a:rPr lang="en-US" sz="2400" dirty="0" err="1"/>
              <a:t>melhor</a:t>
            </a:r>
            <a:r>
              <a:rPr lang="en-US" sz="2400" dirty="0"/>
              <a:t> </a:t>
            </a:r>
            <a:r>
              <a:rPr lang="en-US" sz="2400" dirty="0" err="1"/>
              <a:t>resultado</a:t>
            </a:r>
            <a:r>
              <a:rPr lang="en-US" sz="2400" dirty="0"/>
              <a:t> </a:t>
            </a:r>
            <a:r>
              <a:rPr lang="en-US" sz="2400" dirty="0" err="1"/>
              <a:t>acontece</a:t>
            </a:r>
            <a:r>
              <a:rPr lang="en-US" sz="2400" dirty="0"/>
              <a:t> num </a:t>
            </a:r>
            <a:r>
              <a:rPr lang="en-US" sz="2400" dirty="0" err="1"/>
              <a:t>momento</a:t>
            </a:r>
            <a:r>
              <a:rPr lang="en-US" sz="2400" dirty="0"/>
              <a:t> </a:t>
            </a:r>
            <a:r>
              <a:rPr lang="en-US" sz="2400" dirty="0" err="1"/>
              <a:t>diferente</a:t>
            </a:r>
            <a:r>
              <a:rPr lang="en-US" sz="2400" dirty="0"/>
              <a:t>. </a:t>
            </a:r>
            <a:r>
              <a:rPr lang="en-US" sz="2400" dirty="0" err="1"/>
              <a:t>Arquiteturas</a:t>
            </a:r>
            <a:r>
              <a:rPr lang="en-US" sz="2400" dirty="0"/>
              <a:t> </a:t>
            </a:r>
            <a:r>
              <a:rPr lang="en-US" sz="2400" dirty="0" err="1"/>
              <a:t>diferentes</a:t>
            </a:r>
            <a:r>
              <a:rPr lang="en-US" sz="2400" dirty="0"/>
              <a:t> </a:t>
            </a:r>
            <a:r>
              <a:rPr lang="en-US" sz="2400" dirty="0" err="1"/>
              <a:t>poderiam</a:t>
            </a:r>
            <a:r>
              <a:rPr lang="en-US" sz="2400" dirty="0"/>
              <a:t> ser </a:t>
            </a:r>
            <a:r>
              <a:rPr lang="en-US" sz="2400" dirty="0" err="1"/>
              <a:t>experimentadas</a:t>
            </a:r>
            <a:r>
              <a:rPr lang="en-US" sz="2400" dirty="0"/>
              <a:t>, se </a:t>
            </a:r>
            <a:r>
              <a:rPr lang="en-US" sz="2400" dirty="0" err="1"/>
              <a:t>houver</a:t>
            </a:r>
            <a:r>
              <a:rPr lang="en-US" sz="2400" dirty="0"/>
              <a:t> tempo para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diversos</a:t>
            </a:r>
            <a:r>
              <a:rPr lang="en-US" sz="2400" dirty="0"/>
              <a:t> </a:t>
            </a:r>
            <a:r>
              <a:rPr lang="en-US" sz="2400" dirty="0" err="1"/>
              <a:t>processamentos</a:t>
            </a:r>
            <a:r>
              <a:rPr lang="en-US" sz="2400" dirty="0"/>
              <a:t>, </a:t>
            </a:r>
            <a:r>
              <a:rPr lang="en-US" sz="2400" dirty="0" err="1"/>
              <a:t>até</a:t>
            </a:r>
            <a:r>
              <a:rPr lang="en-US" sz="2400" dirty="0"/>
              <a:t> que se </a:t>
            </a:r>
            <a:r>
              <a:rPr lang="en-US" sz="2400" dirty="0" err="1"/>
              <a:t>obtivessem</a:t>
            </a:r>
            <a:r>
              <a:rPr lang="en-US" sz="2400" dirty="0"/>
              <a:t> </a:t>
            </a:r>
            <a:r>
              <a:rPr lang="en-US" sz="2400" dirty="0" err="1"/>
              <a:t>resultados</a:t>
            </a:r>
            <a:r>
              <a:rPr lang="en-US" sz="2400" dirty="0"/>
              <a:t> </a:t>
            </a:r>
            <a:r>
              <a:rPr lang="en-US" sz="2400" dirty="0" err="1"/>
              <a:t>repetíveis</a:t>
            </a:r>
            <a:r>
              <a:rPr lang="en-US" sz="2400" dirty="0"/>
              <a:t> e com </a:t>
            </a:r>
            <a:r>
              <a:rPr lang="en-US" sz="2400" dirty="0" err="1"/>
              <a:t>acurácia</a:t>
            </a:r>
            <a:r>
              <a:rPr lang="en-US" sz="2400" dirty="0"/>
              <a:t> </a:t>
            </a:r>
            <a:r>
              <a:rPr lang="en-US" sz="2400" dirty="0" err="1"/>
              <a:t>bem</a:t>
            </a:r>
            <a:r>
              <a:rPr lang="en-US" sz="2400" dirty="0"/>
              <a:t> </a:t>
            </a:r>
            <a:r>
              <a:rPr lang="en-US" sz="2400" dirty="0" err="1"/>
              <a:t>maior</a:t>
            </a:r>
            <a:r>
              <a:rPr lang="en-US" sz="2400" dirty="0"/>
              <a:t>. </a:t>
            </a:r>
          </a:p>
          <a:p>
            <a:pPr marL="342900" indent="-342900" algn="just">
              <a:buAutoNum type="arabicParenR"/>
            </a:pPr>
            <a:r>
              <a:rPr lang="en-US" sz="2400" dirty="0"/>
              <a:t>O </a:t>
            </a:r>
            <a:r>
              <a:rPr lang="en-US" sz="2400" dirty="0" err="1"/>
              <a:t>modelo</a:t>
            </a:r>
            <a:r>
              <a:rPr lang="en-US" sz="2400" dirty="0"/>
              <a:t> com KNN </a:t>
            </a:r>
            <a:r>
              <a:rPr lang="en-US" sz="2400" dirty="0" err="1"/>
              <a:t>trouxe</a:t>
            </a:r>
            <a:r>
              <a:rPr lang="en-US" sz="2400" dirty="0"/>
              <a:t> a </a:t>
            </a:r>
            <a:r>
              <a:rPr lang="en-US" sz="2400" dirty="0" err="1"/>
              <a:t>melhor</a:t>
            </a:r>
            <a:r>
              <a:rPr lang="en-US" sz="2400" dirty="0"/>
              <a:t> </a:t>
            </a:r>
            <a:r>
              <a:rPr lang="en-US" sz="2400" dirty="0" err="1"/>
              <a:t>acurácia</a:t>
            </a:r>
            <a:r>
              <a:rPr lang="en-US" sz="2400" dirty="0"/>
              <a:t> para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demais</a:t>
            </a:r>
            <a:r>
              <a:rPr lang="en-US" sz="2400" dirty="0"/>
              <a:t>, e para </a:t>
            </a:r>
            <a:r>
              <a:rPr lang="en-US" sz="2400" dirty="0" err="1"/>
              <a:t>este</a:t>
            </a:r>
            <a:r>
              <a:rPr lang="en-US" sz="2400" dirty="0"/>
              <a:t> context </a:t>
            </a:r>
            <a:r>
              <a:rPr lang="en-US" sz="2400" dirty="0" err="1"/>
              <a:t>é</a:t>
            </a:r>
            <a:r>
              <a:rPr lang="en-US" sz="2400" dirty="0"/>
              <a:t> o </a:t>
            </a:r>
            <a:r>
              <a:rPr lang="en-US" sz="2400" dirty="0" err="1"/>
              <a:t>recomendado</a:t>
            </a:r>
            <a:r>
              <a:rPr lang="en-US" sz="2400" dirty="0"/>
              <a:t> para </a:t>
            </a:r>
            <a:r>
              <a:rPr lang="en-US" sz="2400" dirty="0" err="1"/>
              <a:t>adoção</a:t>
            </a:r>
            <a:r>
              <a:rPr lang="en-US" sz="2400" dirty="0"/>
              <a:t> para o </a:t>
            </a:r>
            <a:r>
              <a:rPr lang="en-US" sz="2400" dirty="0" err="1"/>
              <a:t>contexto</a:t>
            </a:r>
            <a:r>
              <a:rPr lang="en-US" sz="2400" dirty="0"/>
              <a:t> de </a:t>
            </a:r>
            <a:r>
              <a:rPr lang="en-US" sz="2400" dirty="0" err="1"/>
              <a:t>negócios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questão</a:t>
            </a:r>
            <a:r>
              <a:rPr lang="en-US" sz="2400" dirty="0"/>
              <a:t>.</a:t>
            </a:r>
          </a:p>
          <a:p>
            <a:pPr marL="342900" indent="-342900" algn="just">
              <a:buAutoNum type="arabicParenR"/>
            </a:pPr>
            <a:endParaRPr lang="en-US" sz="2400" dirty="0"/>
          </a:p>
          <a:p>
            <a:pPr marL="342900" indent="-342900" algn="just">
              <a:buAutoNum type="arabicParenR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9794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0C93-5698-6716-334B-EB21FC2B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51"/>
            <a:ext cx="10515600" cy="1325563"/>
          </a:xfrm>
        </p:spPr>
        <p:txBody>
          <a:bodyPr/>
          <a:lstStyle/>
          <a:p>
            <a:r>
              <a:rPr lang="en-US" b="1" dirty="0" err="1"/>
              <a:t>Agradecimentos</a:t>
            </a:r>
            <a:endParaRPr lang="en-US" b="1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864508B-FD68-181B-76FE-ACAFDEB46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32CE-9051-224D-86D6-F609D16E1408}" type="datetime1">
              <a:rPr lang="en-GB" smtClean="0"/>
              <a:t>09/05/2024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BF99D4-B777-ACA6-7481-2CB708F3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7F9-8E4C-864D-8D37-3A5933621DFA}" type="slidenum">
              <a:rPr lang="en-US" smtClean="0"/>
              <a:t>28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9AB5B-6422-E14A-997C-3A9021E3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Reinaldo Lepsch Neto - Case Banco Pan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E58A2-AC22-B601-951C-E0D9EBE2321F}"/>
              </a:ext>
            </a:extLst>
          </p:cNvPr>
          <p:cNvSpPr txBox="1"/>
          <p:nvPr/>
        </p:nvSpPr>
        <p:spPr>
          <a:xfrm>
            <a:off x="838200" y="1247304"/>
            <a:ext cx="105869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 err="1"/>
              <a:t>Agradeço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>
                <a:highlight>
                  <a:srgbClr val="00FFFF"/>
                </a:highlight>
              </a:rPr>
              <a:t>Banco PAN </a:t>
            </a:r>
            <a:r>
              <a:rPr lang="en-US" dirty="0"/>
              <a:t>pela </a:t>
            </a:r>
            <a:r>
              <a:rPr lang="en-US" dirty="0" err="1"/>
              <a:t>oportunidade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participar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</a:t>
            </a:r>
            <a:r>
              <a:rPr lang="en-US" dirty="0" err="1"/>
              <a:t>processo</a:t>
            </a:r>
            <a:r>
              <a:rPr lang="en-US" dirty="0"/>
              <a:t> </a:t>
            </a:r>
            <a:r>
              <a:rPr lang="en-US" dirty="0" err="1"/>
              <a:t>seletivo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especial </a:t>
            </a:r>
          </a:p>
          <a:p>
            <a:pPr algn="just"/>
            <a:r>
              <a:rPr lang="en-US" dirty="0" err="1"/>
              <a:t>ao</a:t>
            </a:r>
            <a:r>
              <a:rPr lang="en-US" dirty="0"/>
              <a:t> Felipe </a:t>
            </a:r>
            <a:r>
              <a:rPr lang="en-US" dirty="0" err="1"/>
              <a:t>Rubim</a:t>
            </a:r>
            <a:r>
              <a:rPr lang="en-US" dirty="0"/>
              <a:t>,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Murilo</a:t>
            </a:r>
            <a:r>
              <a:rPr lang="en-US" dirty="0"/>
              <a:t> Blas e a Livia </a:t>
            </a:r>
            <a:r>
              <a:rPr lang="en-US" dirty="0" err="1"/>
              <a:t>Duccini</a:t>
            </a:r>
            <a:r>
              <a:rPr lang="en-US" dirty="0"/>
              <a:t>. </a:t>
            </a:r>
            <a:r>
              <a:rPr lang="en-US" dirty="0" err="1"/>
              <a:t>Coloco</a:t>
            </a:r>
            <a:r>
              <a:rPr lang="en-US" dirty="0"/>
              <a:t>-me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vossa</a:t>
            </a:r>
            <a:r>
              <a:rPr lang="en-US" dirty="0"/>
              <a:t> </a:t>
            </a:r>
            <a:r>
              <a:rPr lang="en-US" dirty="0" err="1"/>
              <a:t>disposição</a:t>
            </a:r>
            <a:r>
              <a:rPr lang="en-US" dirty="0"/>
              <a:t> para </a:t>
            </a:r>
            <a:r>
              <a:rPr lang="en-US" dirty="0" err="1"/>
              <a:t>quaisquer</a:t>
            </a:r>
            <a:r>
              <a:rPr lang="en-US" dirty="0"/>
              <a:t> </a:t>
            </a:r>
            <a:r>
              <a:rPr lang="en-US" dirty="0" err="1"/>
              <a:t>contatos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Peço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a </a:t>
            </a:r>
            <a:r>
              <a:rPr lang="en-US" dirty="0" err="1"/>
              <a:t>gentileza</a:t>
            </a:r>
            <a:r>
              <a:rPr lang="en-US" dirty="0"/>
              <a:t> de </a:t>
            </a:r>
            <a:r>
              <a:rPr lang="en-US" dirty="0" err="1"/>
              <a:t>retornarem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material com as </a:t>
            </a:r>
            <a:r>
              <a:rPr lang="en-US" dirty="0" err="1"/>
              <a:t>devidas</a:t>
            </a:r>
            <a:r>
              <a:rPr lang="en-US" dirty="0"/>
              <a:t> </a:t>
            </a:r>
            <a:r>
              <a:rPr lang="en-US" dirty="0" err="1"/>
              <a:t>observações</a:t>
            </a:r>
            <a:r>
              <a:rPr lang="en-US" dirty="0"/>
              <a:t> e </a:t>
            </a:r>
            <a:r>
              <a:rPr lang="en-US" dirty="0" err="1"/>
              <a:t>correções</a:t>
            </a:r>
            <a:r>
              <a:rPr lang="en-US" dirty="0"/>
              <a:t>, </a:t>
            </a:r>
            <a:r>
              <a:rPr lang="en-US" dirty="0" err="1"/>
              <a:t>concluído</a:t>
            </a:r>
            <a:r>
              <a:rPr lang="en-US" dirty="0"/>
              <a:t> </a:t>
            </a:r>
          </a:p>
          <a:p>
            <a:pPr algn="just"/>
            <a:r>
              <a:rPr lang="en-US" dirty="0"/>
              <a:t>o </a:t>
            </a:r>
            <a:r>
              <a:rPr lang="en-US" dirty="0" err="1"/>
              <a:t>processo</a:t>
            </a:r>
            <a:r>
              <a:rPr lang="en-US" dirty="0"/>
              <a:t> </a:t>
            </a:r>
            <a:r>
              <a:rPr lang="en-US" dirty="0" err="1"/>
              <a:t>seletivo</a:t>
            </a:r>
            <a:r>
              <a:rPr lang="en-US" dirty="0"/>
              <a:t>, para que eu </a:t>
            </a:r>
            <a:r>
              <a:rPr lang="en-US" dirty="0" err="1"/>
              <a:t>possa</a:t>
            </a:r>
            <a:r>
              <a:rPr lang="en-US" dirty="0"/>
              <a:t> </a:t>
            </a:r>
            <a:r>
              <a:rPr lang="en-US" dirty="0" err="1"/>
              <a:t>melhorar</a:t>
            </a:r>
            <a:r>
              <a:rPr lang="en-US" dirty="0"/>
              <a:t> meu </a:t>
            </a:r>
            <a:r>
              <a:rPr lang="en-US" dirty="0" err="1"/>
              <a:t>aprendizado</a:t>
            </a:r>
            <a:r>
              <a:rPr lang="en-US" dirty="0"/>
              <a:t> e </a:t>
            </a:r>
            <a:r>
              <a:rPr lang="en-US" dirty="0" err="1"/>
              <a:t>guardar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meu portfolio.</a:t>
            </a:r>
          </a:p>
          <a:p>
            <a:endParaRPr lang="en-US" dirty="0"/>
          </a:p>
        </p:txBody>
      </p:sp>
      <p:sp>
        <p:nvSpPr>
          <p:cNvPr id="5" name="Multi-document 4">
            <a:extLst>
              <a:ext uri="{FF2B5EF4-FFF2-40B4-BE49-F238E27FC236}">
                <a16:creationId xmlns:a16="http://schemas.microsoft.com/office/drawing/2014/main" id="{9B7B7DCA-45A7-4BAC-DA8D-A9B59BDF87FD}"/>
              </a:ext>
            </a:extLst>
          </p:cNvPr>
          <p:cNvSpPr/>
          <p:nvPr/>
        </p:nvSpPr>
        <p:spPr>
          <a:xfrm>
            <a:off x="4302035" y="3248297"/>
            <a:ext cx="3222171" cy="2865120"/>
          </a:xfrm>
          <a:prstGeom prst="flowChartMultidocumen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REINALDO LEPSCH NETO</a:t>
            </a:r>
          </a:p>
          <a:p>
            <a:r>
              <a:rPr lang="en-US" sz="1200" b="1" dirty="0"/>
              <a:t>(11) 99440-7387</a:t>
            </a:r>
          </a:p>
          <a:p>
            <a:r>
              <a:rPr lang="en-US" sz="12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extrema95@gmail.com</a:t>
            </a:r>
            <a:endParaRPr lang="en-US" sz="1200" b="1" dirty="0">
              <a:solidFill>
                <a:srgbClr val="FFFF00"/>
              </a:solidFill>
            </a:endParaRPr>
          </a:p>
          <a:p>
            <a:r>
              <a:rPr lang="en-US" sz="1200" b="1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https://www.linkedin.com/in/rlepnet</a:t>
            </a:r>
            <a:endParaRPr lang="en-US" sz="1200" b="1" dirty="0">
              <a:solidFill>
                <a:srgbClr val="FFFF00"/>
              </a:solidFill>
            </a:endParaRPr>
          </a:p>
          <a:p>
            <a:r>
              <a:rPr lang="en-US" sz="1200" b="1" dirty="0">
                <a:solidFill>
                  <a:srgbClr val="FFFF00"/>
                </a:solidFill>
              </a:rPr>
              <a:t>https://</a:t>
            </a:r>
            <a:r>
              <a:rPr lang="en-US" sz="1200" b="1" dirty="0" err="1">
                <a:solidFill>
                  <a:srgbClr val="FFFF00"/>
                </a:solidFill>
              </a:rPr>
              <a:t>github.com</a:t>
            </a:r>
            <a:r>
              <a:rPr lang="en-US" sz="1200" b="1" dirty="0">
                <a:solidFill>
                  <a:srgbClr val="FFFF00"/>
                </a:solidFill>
              </a:rPr>
              <a:t>/</a:t>
            </a:r>
            <a:r>
              <a:rPr lang="en-US" sz="1200" b="1" dirty="0" err="1">
                <a:solidFill>
                  <a:srgbClr val="FFFF00"/>
                </a:solidFill>
              </a:rPr>
              <a:t>rlepsch</a:t>
            </a:r>
            <a:endParaRPr lang="en-US" sz="1200" b="1" dirty="0">
              <a:solidFill>
                <a:srgbClr val="FFFF00"/>
              </a:solidFill>
            </a:endParaRPr>
          </a:p>
          <a:p>
            <a:endParaRPr lang="en-US" sz="1200" b="1" dirty="0"/>
          </a:p>
          <a:p>
            <a:endParaRPr lang="en-US" sz="1200" b="1" dirty="0"/>
          </a:p>
          <a:p>
            <a:endParaRPr lang="en-US" sz="1200" b="1" dirty="0"/>
          </a:p>
          <a:p>
            <a:pPr algn="ctr"/>
            <a:endParaRPr lang="en-US" sz="1200" b="1" dirty="0"/>
          </a:p>
        </p:txBody>
      </p:sp>
      <p:pic>
        <p:nvPicPr>
          <p:cNvPr id="11" name="Picture 10" descr="A person wearing sunglasses and standing next to a sign&#10;&#10;Description automatically generated">
            <a:extLst>
              <a:ext uri="{FF2B5EF4-FFF2-40B4-BE49-F238E27FC236}">
                <a16:creationId xmlns:a16="http://schemas.microsoft.com/office/drawing/2014/main" id="{0357F379-E7E5-40C2-F1B0-BF1AEF41A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611" y="5008942"/>
            <a:ext cx="628389" cy="61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77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41B41-06DA-E44D-242B-B7FEE642A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BASE DE DADOS ORIGINAL</a:t>
            </a:r>
            <a:b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98A11-4CBE-99B9-55C5-A466598D0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1A485-2B8D-1048-860C-21A663D80E53}" type="datetime1">
              <a:rPr lang="en-GB" smtClean="0"/>
              <a:t>09/05/2024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2C548-4314-3D75-E593-7464B4113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7F9-8E4C-864D-8D37-3A5933621DFA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891E0E-126F-02EA-C319-A6C94F25D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3377"/>
            <a:ext cx="7772400" cy="415124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D23DD81-8E5A-EDCE-683F-6B788B79F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97" y="5504623"/>
            <a:ext cx="10515600" cy="699861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Formato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: 18419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linhas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15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colunas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Excel)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Helvetica Neue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FB1CD-64A9-2E7E-38E5-CAD50AEE8562}"/>
              </a:ext>
            </a:extLst>
          </p:cNvPr>
          <p:cNvSpPr txBox="1"/>
          <p:nvPr/>
        </p:nvSpPr>
        <p:spPr>
          <a:xfrm>
            <a:off x="9091749" y="2194560"/>
            <a:ext cx="2202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primeiras</a:t>
            </a:r>
            <a:r>
              <a:rPr lang="en-US" dirty="0"/>
              <a:t> 40 </a:t>
            </a:r>
            <a:r>
              <a:rPr lang="en-US" dirty="0" err="1"/>
              <a:t>linhas</a:t>
            </a:r>
            <a:r>
              <a:rPr lang="en-US" dirty="0"/>
              <a:t>)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365E3DD-05A9-FE5B-076E-D617CB33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Reinaldo Lepsch Neto - Case Banco Pan 2024</a:t>
            </a:r>
          </a:p>
        </p:txBody>
      </p:sp>
    </p:spTree>
    <p:extLst>
      <p:ext uri="{BB962C8B-B14F-4D97-AF65-F5344CB8AC3E}">
        <p14:creationId xmlns:p14="http://schemas.microsoft.com/office/powerpoint/2010/main" val="809599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41B41-06DA-E44D-242B-B7FEE642A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DICIONÁRIO DE DADOS PARA A BASE</a:t>
            </a:r>
            <a:br>
              <a:rPr lang="en-GB" sz="4000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endParaRPr lang="en-US" sz="40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98A11-4CBE-99B9-55C5-A466598D0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19EFD-8BC9-204A-B6D4-E2FE4249A053}" type="datetime1">
              <a:rPr lang="en-GB" smtClean="0"/>
              <a:t>09/05/2024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2C548-4314-3D75-E593-7464B4113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7F9-8E4C-864D-8D37-3A5933621DFA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06E46AD-234A-55B2-82E9-9B198494B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334157"/>
              </p:ext>
            </p:extLst>
          </p:nvPr>
        </p:nvGraphicFramePr>
        <p:xfrm>
          <a:off x="940527" y="1403350"/>
          <a:ext cx="6828246" cy="495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6082">
                  <a:extLst>
                    <a:ext uri="{9D8B030D-6E8A-4147-A177-3AD203B41FA5}">
                      <a16:colId xmlns:a16="http://schemas.microsoft.com/office/drawing/2014/main" val="1224799325"/>
                    </a:ext>
                  </a:extLst>
                </a:gridCol>
                <a:gridCol w="2276082">
                  <a:extLst>
                    <a:ext uri="{9D8B030D-6E8A-4147-A177-3AD203B41FA5}">
                      <a16:colId xmlns:a16="http://schemas.microsoft.com/office/drawing/2014/main" val="2584476939"/>
                    </a:ext>
                  </a:extLst>
                </a:gridCol>
                <a:gridCol w="2276082">
                  <a:extLst>
                    <a:ext uri="{9D8B030D-6E8A-4147-A177-3AD203B41FA5}">
                      <a16:colId xmlns:a16="http://schemas.microsoft.com/office/drawing/2014/main" val="2617255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NOME DA COLUNA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DESCRIÇÃO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USO NO MODELO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11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u="none" strike="noStrike" dirty="0" err="1">
                          <a:effectLst/>
                        </a:rPr>
                        <a:t>Cliente</a:t>
                      </a:r>
                      <a:endParaRPr lang="en-GB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dirty="0" err="1">
                          <a:effectLst/>
                        </a:rPr>
                        <a:t>Identificação</a:t>
                      </a:r>
                      <a:r>
                        <a:rPr lang="en-GB" sz="1050" u="none" strike="noStrike" dirty="0">
                          <a:effectLst/>
                        </a:rPr>
                        <a:t> do </a:t>
                      </a:r>
                      <a:r>
                        <a:rPr lang="en-GB" sz="1050" u="none" strike="noStrike" dirty="0" err="1">
                          <a:effectLst/>
                        </a:rPr>
                        <a:t>cliente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utilizado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0001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u="none" strike="noStrike" dirty="0" err="1">
                          <a:effectLst/>
                        </a:rPr>
                        <a:t>anomes</a:t>
                      </a:r>
                      <a:endParaRPr lang="en-GB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dirty="0" err="1">
                          <a:effectLst/>
                        </a:rPr>
                        <a:t>Ano</a:t>
                      </a:r>
                      <a:r>
                        <a:rPr lang="en-GB" sz="1050" u="none" strike="noStrike" dirty="0">
                          <a:effectLst/>
                        </a:rPr>
                        <a:t> </a:t>
                      </a:r>
                      <a:r>
                        <a:rPr lang="en-GB" sz="1050" u="none" strike="noStrike" dirty="0" err="1">
                          <a:effectLst/>
                        </a:rPr>
                        <a:t>Mês</a:t>
                      </a:r>
                      <a:r>
                        <a:rPr lang="en-GB" sz="1050" u="none" strike="noStrike" dirty="0">
                          <a:effectLst/>
                        </a:rPr>
                        <a:t> de </a:t>
                      </a:r>
                      <a:r>
                        <a:rPr lang="en-GB" sz="1050" u="none" strike="noStrike" dirty="0" err="1">
                          <a:effectLst/>
                        </a:rPr>
                        <a:t>referência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utilizado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329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u="none" strike="noStrike" dirty="0">
                          <a:effectLst/>
                        </a:rPr>
                        <a:t>inadimpl_over30</a:t>
                      </a:r>
                      <a:endParaRPr lang="en-GB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dirty="0" err="1">
                          <a:effectLst/>
                        </a:rPr>
                        <a:t>Inadimplência</a:t>
                      </a:r>
                      <a:r>
                        <a:rPr lang="en-GB" sz="1050" u="none" strike="noStrike" dirty="0">
                          <a:effectLst/>
                        </a:rPr>
                        <a:t> - </a:t>
                      </a:r>
                      <a:r>
                        <a:rPr lang="en-GB" sz="1050" u="none" strike="noStrike" dirty="0" err="1">
                          <a:effectLst/>
                        </a:rPr>
                        <a:t>Apresenta</a:t>
                      </a:r>
                      <a:r>
                        <a:rPr lang="en-GB" sz="1050" u="none" strike="noStrike" dirty="0">
                          <a:effectLst/>
                        </a:rPr>
                        <a:t> </a:t>
                      </a:r>
                      <a:r>
                        <a:rPr lang="en-GB" sz="1050" u="none" strike="noStrike" dirty="0" err="1">
                          <a:effectLst/>
                        </a:rPr>
                        <a:t>saldo</a:t>
                      </a:r>
                      <a:r>
                        <a:rPr lang="en-GB" sz="1050" u="none" strike="noStrike" dirty="0">
                          <a:effectLst/>
                        </a:rPr>
                        <a:t> com </a:t>
                      </a:r>
                      <a:r>
                        <a:rPr lang="en-GB" sz="1050" u="none" strike="noStrike" dirty="0" err="1">
                          <a:effectLst/>
                        </a:rPr>
                        <a:t>atraso</a:t>
                      </a:r>
                      <a:r>
                        <a:rPr lang="en-GB" sz="1050" u="none" strike="noStrike" dirty="0">
                          <a:effectLst/>
                        </a:rPr>
                        <a:t> </a:t>
                      </a:r>
                      <a:r>
                        <a:rPr lang="en-GB" sz="1050" u="none" strike="noStrike" dirty="0" err="1">
                          <a:effectLst/>
                        </a:rPr>
                        <a:t>acima</a:t>
                      </a:r>
                      <a:r>
                        <a:rPr lang="en-GB" sz="1050" u="none" strike="noStrike" dirty="0">
                          <a:effectLst/>
                        </a:rPr>
                        <a:t> de 30 </a:t>
                      </a:r>
                      <a:r>
                        <a:rPr lang="en-GB" sz="1050" u="none" strike="noStrike" dirty="0" err="1">
                          <a:effectLst/>
                        </a:rPr>
                        <a:t>dias</a:t>
                      </a:r>
                      <a:r>
                        <a:rPr lang="en-GB" sz="1050" u="none" strike="noStrike" dirty="0">
                          <a:effectLst/>
                        </a:rPr>
                        <a:t> (0=</a:t>
                      </a:r>
                      <a:r>
                        <a:rPr lang="en-GB" sz="1050" u="none" strike="noStrike" dirty="0" err="1">
                          <a:effectLst/>
                        </a:rPr>
                        <a:t>Não</a:t>
                      </a:r>
                      <a:r>
                        <a:rPr lang="en-GB" sz="1050" u="none" strike="noStrike" dirty="0">
                          <a:effectLst/>
                        </a:rPr>
                        <a:t> / 1=Sim)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(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rótulo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label)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666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u="none" strike="noStrike">
                          <a:effectLst/>
                        </a:rPr>
                        <a:t>fl_consig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dirty="0" err="1">
                          <a:effectLst/>
                        </a:rPr>
                        <a:t>Possui</a:t>
                      </a:r>
                      <a:r>
                        <a:rPr lang="en-GB" sz="1050" u="none" strike="noStrike" dirty="0">
                          <a:effectLst/>
                        </a:rPr>
                        <a:t> </a:t>
                      </a:r>
                      <a:r>
                        <a:rPr lang="en-GB" sz="1050" u="none" strike="noStrike" dirty="0" err="1">
                          <a:effectLst/>
                        </a:rPr>
                        <a:t>produto</a:t>
                      </a:r>
                      <a:r>
                        <a:rPr lang="en-GB" sz="1050" u="none" strike="noStrike" dirty="0">
                          <a:effectLst/>
                        </a:rPr>
                        <a:t> </a:t>
                      </a:r>
                      <a:r>
                        <a:rPr lang="en-GB" sz="1050" u="none" strike="noStrike" dirty="0" err="1">
                          <a:effectLst/>
                        </a:rPr>
                        <a:t>Empréstimo</a:t>
                      </a:r>
                      <a:r>
                        <a:rPr lang="en-GB" sz="1050" u="none" strike="noStrike" dirty="0">
                          <a:effectLst/>
                        </a:rPr>
                        <a:t> </a:t>
                      </a:r>
                      <a:r>
                        <a:rPr lang="en-GB" sz="1050" u="none" strike="noStrike" dirty="0" err="1">
                          <a:effectLst/>
                        </a:rPr>
                        <a:t>Consignado</a:t>
                      </a:r>
                      <a:r>
                        <a:rPr lang="en-GB" sz="1050" u="none" strike="noStrike" dirty="0">
                          <a:effectLst/>
                        </a:rPr>
                        <a:t> (0=</a:t>
                      </a:r>
                      <a:r>
                        <a:rPr lang="en-GB" sz="1050" u="none" strike="noStrike" dirty="0" err="1">
                          <a:effectLst/>
                        </a:rPr>
                        <a:t>Não</a:t>
                      </a:r>
                      <a:r>
                        <a:rPr lang="en-GB" sz="1050" u="none" strike="noStrike" dirty="0">
                          <a:effectLst/>
                        </a:rPr>
                        <a:t>/1=Sim)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Variável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independente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(feature)</a:t>
                      </a:r>
                    </a:p>
                    <a:p>
                      <a:pPr algn="l" fontAlgn="b"/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600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u="none" strike="noStrike">
                          <a:effectLst/>
                        </a:rPr>
                        <a:t>fl_veiculos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dirty="0" err="1">
                          <a:effectLst/>
                        </a:rPr>
                        <a:t>Possui</a:t>
                      </a:r>
                      <a:r>
                        <a:rPr lang="en-GB" sz="1050" u="none" strike="noStrike" dirty="0">
                          <a:effectLst/>
                        </a:rPr>
                        <a:t> </a:t>
                      </a:r>
                      <a:r>
                        <a:rPr lang="en-GB" sz="1050" u="none" strike="noStrike" dirty="0" err="1">
                          <a:effectLst/>
                        </a:rPr>
                        <a:t>produto</a:t>
                      </a:r>
                      <a:r>
                        <a:rPr lang="en-GB" sz="1050" u="none" strike="noStrike" dirty="0">
                          <a:effectLst/>
                        </a:rPr>
                        <a:t> </a:t>
                      </a:r>
                      <a:r>
                        <a:rPr lang="en-GB" sz="1050" u="none" strike="noStrike" dirty="0" err="1">
                          <a:effectLst/>
                        </a:rPr>
                        <a:t>Financiamento</a:t>
                      </a:r>
                      <a:r>
                        <a:rPr lang="en-GB" sz="1050" u="none" strike="noStrike" dirty="0">
                          <a:effectLst/>
                        </a:rPr>
                        <a:t> de </a:t>
                      </a:r>
                      <a:r>
                        <a:rPr lang="en-GB" sz="1050" u="none" strike="noStrike" dirty="0" err="1">
                          <a:effectLst/>
                        </a:rPr>
                        <a:t>Verículo</a:t>
                      </a:r>
                      <a:r>
                        <a:rPr lang="en-GB" sz="1050" u="none" strike="noStrike" dirty="0">
                          <a:effectLst/>
                        </a:rPr>
                        <a:t> (0=</a:t>
                      </a:r>
                      <a:r>
                        <a:rPr lang="en-GB" sz="1050" u="none" strike="noStrike" dirty="0" err="1">
                          <a:effectLst/>
                        </a:rPr>
                        <a:t>Não</a:t>
                      </a:r>
                      <a:r>
                        <a:rPr lang="en-GB" sz="1050" u="none" strike="noStrike" dirty="0">
                          <a:effectLst/>
                        </a:rPr>
                        <a:t>/1=Sim)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Variável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independente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(feature)</a:t>
                      </a:r>
                    </a:p>
                    <a:p>
                      <a:pPr algn="l" fontAlgn="b"/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469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u="none" strike="noStrike">
                          <a:effectLst/>
                        </a:rPr>
                        <a:t>flagcontaativabd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dirty="0" err="1">
                          <a:effectLst/>
                        </a:rPr>
                        <a:t>Possui</a:t>
                      </a:r>
                      <a:r>
                        <a:rPr lang="en-GB" sz="1050" u="none" strike="noStrike" dirty="0">
                          <a:effectLst/>
                        </a:rPr>
                        <a:t> </a:t>
                      </a:r>
                      <a:r>
                        <a:rPr lang="en-GB" sz="1050" u="none" strike="noStrike" dirty="0" err="1">
                          <a:effectLst/>
                        </a:rPr>
                        <a:t>conta</a:t>
                      </a:r>
                      <a:r>
                        <a:rPr lang="en-GB" sz="1050" u="none" strike="noStrike" dirty="0">
                          <a:effectLst/>
                        </a:rPr>
                        <a:t> </a:t>
                      </a:r>
                      <a:r>
                        <a:rPr lang="en-GB" sz="1050" u="none" strike="noStrike" dirty="0" err="1">
                          <a:effectLst/>
                        </a:rPr>
                        <a:t>ativa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Variável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independente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(feature)</a:t>
                      </a:r>
                    </a:p>
                    <a:p>
                      <a:pPr algn="l" fontAlgn="b"/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5724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u="none" strike="noStrike">
                          <a:effectLst/>
                        </a:rPr>
                        <a:t>idade_serasa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dirty="0" err="1">
                          <a:effectLst/>
                        </a:rPr>
                        <a:t>Idade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Variável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independente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(feature)</a:t>
                      </a:r>
                    </a:p>
                    <a:p>
                      <a:pPr algn="l" fontAlgn="b"/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9851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u="none" strike="noStrike">
                          <a:effectLst/>
                        </a:rPr>
                        <a:t>renda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>
                          <a:effectLst/>
                        </a:rPr>
                        <a:t>Renda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Variável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independente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(feature)</a:t>
                      </a:r>
                    </a:p>
                    <a:p>
                      <a:pPr algn="l" fontAlgn="b"/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313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u="none" strike="noStrike">
                          <a:effectLst/>
                        </a:rPr>
                        <a:t>limite_cartao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>
                          <a:effectLst/>
                        </a:rPr>
                        <a:t>Limite do Cartão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Variável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independente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(feature)</a:t>
                      </a:r>
                    </a:p>
                    <a:p>
                      <a:pPr algn="l" fontAlgn="b"/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0554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u="none" strike="noStrike">
                          <a:effectLst/>
                        </a:rPr>
                        <a:t>vr_exposicao_total_cartao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>
                          <a:effectLst/>
                        </a:rPr>
                        <a:t>Valor saldo cartão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Variável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independente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(feature)</a:t>
                      </a:r>
                    </a:p>
                    <a:p>
                      <a:pPr algn="l" fontAlgn="b"/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8207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u="none" strike="noStrike">
                          <a:effectLst/>
                        </a:rPr>
                        <a:t>score_h1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dirty="0">
                          <a:effectLst/>
                        </a:rPr>
                        <a:t>Score de mercado 1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Variável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independente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(score)</a:t>
                      </a:r>
                    </a:p>
                    <a:p>
                      <a:pPr algn="l" fontAlgn="b"/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00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u="none" strike="noStrike">
                          <a:effectLst/>
                        </a:rPr>
                        <a:t>score_h2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>
                          <a:effectLst/>
                        </a:rPr>
                        <a:t>Score de mercado 2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Variável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independente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(score)</a:t>
                      </a:r>
                    </a:p>
                    <a:p>
                      <a:pPr algn="l" fontAlgn="b"/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609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u="none" strike="noStrike">
                          <a:effectLst/>
                        </a:rPr>
                        <a:t>score_h3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>
                          <a:effectLst/>
                        </a:rPr>
                        <a:t>Score de mercado 3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Variável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independente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(score)</a:t>
                      </a:r>
                    </a:p>
                    <a:p>
                      <a:pPr algn="l" fontAlgn="b"/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606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u="none" strike="noStrike">
                          <a:effectLst/>
                        </a:rPr>
                        <a:t>score_h4</a:t>
                      </a:r>
                      <a:endParaRPr lang="en-GB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>
                          <a:effectLst/>
                        </a:rPr>
                        <a:t>Score de mercado 4</a:t>
                      </a:r>
                      <a:endParaRPr lang="en-GB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Variável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independente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(score)</a:t>
                      </a:r>
                    </a:p>
                    <a:p>
                      <a:pPr algn="l" fontAlgn="b"/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47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50" u="none" strike="noStrike" dirty="0">
                          <a:effectLst/>
                        </a:rPr>
                        <a:t>score_h5</a:t>
                      </a:r>
                      <a:endParaRPr lang="en-GB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50" u="none" strike="noStrike" dirty="0">
                          <a:effectLst/>
                        </a:rPr>
                        <a:t>Score de mercado 5</a:t>
                      </a:r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Variável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independente</a:t>
                      </a:r>
                      <a:r>
                        <a:rPr lang="en-GB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(score)</a:t>
                      </a:r>
                    </a:p>
                    <a:p>
                      <a:pPr algn="l" fontAlgn="b"/>
                      <a:endParaRPr lang="en-GB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713303"/>
                  </a:ext>
                </a:extLst>
              </a:tr>
            </a:tbl>
          </a:graphicData>
        </a:graphic>
      </p:graphicFrame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1833C3D-ABD8-5463-AA31-DB0DC7B18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Reinaldo Lepsch Neto - Case Banco Pan 2024</a:t>
            </a:r>
          </a:p>
        </p:txBody>
      </p:sp>
    </p:spTree>
    <p:extLst>
      <p:ext uri="{BB962C8B-B14F-4D97-AF65-F5344CB8AC3E}">
        <p14:creationId xmlns:p14="http://schemas.microsoft.com/office/powerpoint/2010/main" val="1310245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0010-2B2E-CC76-D501-97876B13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herit"/>
              </a:rPr>
              <a:t>Que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herit"/>
              </a:rPr>
              <a:t>colunas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herit"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herit"/>
              </a:rPr>
              <a:t>podemos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herit"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herit"/>
              </a:rPr>
              <a:t>descartar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herit"/>
              </a:rPr>
              <a:t> de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herit"/>
              </a:rPr>
              <a:t>imediato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herit"/>
              </a:rPr>
              <a:t>?</a:t>
            </a:r>
            <a:br>
              <a:rPr lang="en-GB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herit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E3C45-1BC6-2CFA-7F5B-FBDAC4E5E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De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imediato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podemos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excluir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as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seguintes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colunas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: </a:t>
            </a:r>
          </a:p>
          <a:p>
            <a:pPr marL="0" indent="0" algn="l" rtl="0">
              <a:buNone/>
            </a:pPr>
            <a:endParaRPr lang="en-GB" b="0" i="0" u="none" strike="noStrike" dirty="0">
              <a:solidFill>
                <a:srgbClr val="000000"/>
              </a:solidFill>
              <a:effectLst/>
              <a:highlight>
                <a:srgbClr val="FFFFFF"/>
              </a:highlight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r>
              <a:rPr lang="en-GB" b="1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Cliente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: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campos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de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identificação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não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influem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na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modelagem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. </a:t>
            </a:r>
          </a:p>
          <a:p>
            <a:pPr marL="457200" lvl="1" indent="0">
              <a:buNone/>
            </a:pPr>
            <a:r>
              <a:rPr lang="en-GB" b="1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anomes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: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apresenta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o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mesmo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valor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para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todas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as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linhas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portanto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pode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ser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descartado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5A372-0E0F-962C-2674-6E4C4F51A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0BBFE-1F9E-AF48-821C-436AF6332983}" type="datetime1">
              <a:rPr lang="en-GB" smtClean="0"/>
              <a:t>09/05/2024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FEC7D-3A97-522C-3955-1C689791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7F9-8E4C-864D-8D37-3A5933621DFA}" type="slidenum">
              <a:rPr lang="en-US" smtClean="0"/>
              <a:t>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EBE0A-F455-3716-D530-4487539E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Reinaldo Lepsch Neto - Case Banco Pan 2024</a:t>
            </a:r>
          </a:p>
        </p:txBody>
      </p:sp>
    </p:spTree>
    <p:extLst>
      <p:ext uri="{BB962C8B-B14F-4D97-AF65-F5344CB8AC3E}">
        <p14:creationId xmlns:p14="http://schemas.microsoft.com/office/powerpoint/2010/main" val="2193466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76516-5F33-4543-1E76-39420BF1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Valores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ausentes</a:t>
            </a:r>
            <a:b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5E15B-9BDD-ABFE-4A23-AD07362CF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Existem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apenas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6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linhas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com 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limite_cartao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 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branco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.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Podem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ser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clientes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sem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limite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no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cartão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ou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valores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deixaram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de ser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cadastrados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efetivamente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. Como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não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temos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elementos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para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concluir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qual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é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o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caso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são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poucas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linhas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poderíamos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excluir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tais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linhas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. Mas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vamos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aguardar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a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análise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da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correlação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das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colunas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F497F-DD77-46EE-B6E4-C6C50B0E6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66DB1-8A4E-E944-8D3D-1CA8F6F948E4}" type="datetime1">
              <a:rPr lang="en-GB" smtClean="0"/>
              <a:t>09/05/2024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E6689-E6E6-9DBF-6499-FC3A151B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7F9-8E4C-864D-8D37-3A5933621DFA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00FD5-660A-90B4-36B1-1365063DF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Reinaldo Lepsch Neto - Case Banco Pan 2024</a:t>
            </a:r>
          </a:p>
        </p:txBody>
      </p:sp>
    </p:spTree>
    <p:extLst>
      <p:ext uri="{BB962C8B-B14F-4D97-AF65-F5344CB8AC3E}">
        <p14:creationId xmlns:p14="http://schemas.microsoft.com/office/powerpoint/2010/main" val="2827518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B5E9-5A2A-F071-62E2-D4F04A62A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r>
              <a:rPr lang="en-GB" b="1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Correlações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entre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variáveis</a:t>
            </a:r>
            <a:r>
              <a:rPr lang="en-GB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independentes</a:t>
            </a:r>
            <a:b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9E258-CE28-DEAE-B7DA-61F9A5DC2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Montar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um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quadro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de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correlações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para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analisar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como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elas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acontecem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no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dataframe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. Para isso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vamos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normalizar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seus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valores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para que se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situem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na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mesma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escala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Helvetica Neue" panose="02000503000000020004" pitchFamily="2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08A90-9CD1-3AAF-E9B9-3533C1F9E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DC99-D2A9-2A40-A2B2-4BAA3F510226}" type="datetime1">
              <a:rPr lang="en-GB" smtClean="0"/>
              <a:t>09/05/2024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3734F-03BB-7FD6-EEDB-E075D36A6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7F9-8E4C-864D-8D37-3A5933621DFA}" type="slidenum">
              <a:rPr lang="en-US" smtClean="0"/>
              <a:t>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E06D4D-B2CE-FC73-F265-ACDABC533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Reinaldo Lepsch Neto - Case Banco Pan 2024</a:t>
            </a:r>
          </a:p>
        </p:txBody>
      </p:sp>
    </p:spTree>
    <p:extLst>
      <p:ext uri="{BB962C8B-B14F-4D97-AF65-F5344CB8AC3E}">
        <p14:creationId xmlns:p14="http://schemas.microsoft.com/office/powerpoint/2010/main" val="2113358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B5E9-5A2A-F071-62E2-D4F04A62A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r>
              <a:rPr lang="en-GB" b="1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Correlações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entre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variáveis</a:t>
            </a:r>
            <a:r>
              <a:rPr lang="en-GB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independentes</a:t>
            </a:r>
            <a:b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endParaRPr lang="en-US" dirty="0"/>
          </a:p>
        </p:txBody>
      </p:sp>
      <p:pic>
        <p:nvPicPr>
          <p:cNvPr id="8" name="Picture 7" descr="A diagram of a number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8F331CA2-24DE-A6EC-F39E-B57617918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754" y="1828338"/>
            <a:ext cx="5583008" cy="5029662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A0E6352-2E8B-07A6-E5AB-7A8F1E02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79856-04B0-9D41-8C21-1119CFC73930}" type="datetime1">
              <a:rPr lang="en-GB" smtClean="0"/>
              <a:t>09/05/2024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7A8E67C-2EE3-C0D1-325A-F2A802E84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7F9-8E4C-864D-8D37-3A5933621DFA}" type="slidenum">
              <a:rPr lang="en-US" smtClean="0"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238752-8A51-A143-960B-B27FC7DCE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Reinaldo Lepsch Neto - Case Banco Pan 2024</a:t>
            </a:r>
          </a:p>
        </p:txBody>
      </p:sp>
    </p:spTree>
    <p:extLst>
      <p:ext uri="{BB962C8B-B14F-4D97-AF65-F5344CB8AC3E}">
        <p14:creationId xmlns:p14="http://schemas.microsoft.com/office/powerpoint/2010/main" val="4239344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B5E9-5A2A-F071-62E2-D4F04A62A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r>
              <a:rPr lang="en-GB" b="1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Correlações</a:t>
            </a:r>
            <a: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entre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variáveis</a:t>
            </a:r>
            <a:r>
              <a:rPr lang="en-GB" b="1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en-GB" b="1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independentes</a:t>
            </a:r>
            <a:br>
              <a:rPr lang="en-GB" b="1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C2CDB-E8CE-1537-D3BB-3AF85B37F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484" y="1690688"/>
            <a:ext cx="7447031" cy="5167312"/>
          </a:xfrm>
          <a:prstGeom prst="rect">
            <a:avLst/>
          </a:prstGeom>
        </p:spPr>
      </p:pic>
      <p:sp>
        <p:nvSpPr>
          <p:cNvPr id="6" name="Folded Corner 5">
            <a:extLst>
              <a:ext uri="{FF2B5EF4-FFF2-40B4-BE49-F238E27FC236}">
                <a16:creationId xmlns:a16="http://schemas.microsoft.com/office/drawing/2014/main" id="{3E3744C9-B5ED-5ACF-1D72-26675B1A78FA}"/>
              </a:ext>
            </a:extLst>
          </p:cNvPr>
          <p:cNvSpPr/>
          <p:nvPr/>
        </p:nvSpPr>
        <p:spPr>
          <a:xfrm>
            <a:off x="8341112" y="2486721"/>
            <a:ext cx="2709747" cy="1519221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Aqui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foi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colocada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parte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da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figura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, no PDF do Código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é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possível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ver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a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figura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completa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5B2CAE-11EC-75DA-D83A-E56BBE23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FEE42-5365-824F-9F16-822BA4D8E316}" type="datetime1">
              <a:rPr lang="en-GB" smtClean="0"/>
              <a:t>09/05/2024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FC8A5C-026A-B73B-6195-4B266A9AC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7F9-8E4C-864D-8D37-3A5933621DFA}" type="slidenum">
              <a:rPr lang="en-US" smtClean="0"/>
              <a:t>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67612-69B1-340A-3612-B982E3533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Reinaldo Lepsch Neto - Case Banco Pan 2024</a:t>
            </a:r>
          </a:p>
        </p:txBody>
      </p:sp>
    </p:spTree>
    <p:extLst>
      <p:ext uri="{BB962C8B-B14F-4D97-AF65-F5344CB8AC3E}">
        <p14:creationId xmlns:p14="http://schemas.microsoft.com/office/powerpoint/2010/main" val="4212899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1767</Words>
  <Application>Microsoft Macintosh PowerPoint</Application>
  <PresentationFormat>Widescreen</PresentationFormat>
  <Paragraphs>302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Helvetica Neue</vt:lpstr>
      <vt:lpstr>inherit</vt:lpstr>
      <vt:lpstr>Office Theme</vt:lpstr>
      <vt:lpstr>CASE Banco Pan 2024</vt:lpstr>
      <vt:lpstr>CASO BANCO PAN 2024 </vt:lpstr>
      <vt:lpstr>BASE DE DADOS ORIGINAL </vt:lpstr>
      <vt:lpstr>DICIONÁRIO DE DADOS PARA A BASE </vt:lpstr>
      <vt:lpstr>Que colunas podemos descartar de imediato? </vt:lpstr>
      <vt:lpstr>Valores ausentes </vt:lpstr>
      <vt:lpstr> Correlações entre variáveis independentes </vt:lpstr>
      <vt:lpstr> Correlações entre variáveis independentes </vt:lpstr>
      <vt:lpstr> Correlações entre variáveis independentes </vt:lpstr>
      <vt:lpstr> Correlações entre variáveis independentes </vt:lpstr>
      <vt:lpstr>Correlação entre scores</vt:lpstr>
      <vt:lpstr>Estratégia de modelagem</vt:lpstr>
      <vt:lpstr>Modelos com Random Forest</vt:lpstr>
      <vt:lpstr>Modelos com Random Forest</vt:lpstr>
      <vt:lpstr>Modelos com Random Forest</vt:lpstr>
      <vt:lpstr>Modelos com SVM (Support Vector Machines)</vt:lpstr>
      <vt:lpstr>Modelos com SVM (Support Vector Machines)</vt:lpstr>
      <vt:lpstr>Modelos com SVM (Support Vector Machines)</vt:lpstr>
      <vt:lpstr>Modelos com KNN (K-nearest neighboors)</vt:lpstr>
      <vt:lpstr>Modelos com KNN (K-nearest neighboors)</vt:lpstr>
      <vt:lpstr>Modelos com KNN (K-nearest neighboors)</vt:lpstr>
      <vt:lpstr>Modelos com Rede Neural</vt:lpstr>
      <vt:lpstr>Modelos com Rede Neural</vt:lpstr>
      <vt:lpstr>Modelos com Rede Neural</vt:lpstr>
      <vt:lpstr>Modelos com Rede Neural</vt:lpstr>
      <vt:lpstr>Resumo Final</vt:lpstr>
      <vt:lpstr>Conclusões</vt:lpstr>
      <vt:lpstr>Agradecimentos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Reinaldo Lepsch Neto</dc:creator>
  <cp:lastModifiedBy>Reinaldo Lepsch Neto</cp:lastModifiedBy>
  <cp:revision>1</cp:revision>
  <dcterms:created xsi:type="dcterms:W3CDTF">2024-05-08T17:21:15Z</dcterms:created>
  <dcterms:modified xsi:type="dcterms:W3CDTF">2024-05-09T22:30:36Z</dcterms:modified>
</cp:coreProperties>
</file>